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3"/>
  </p:notesMasterIdLst>
  <p:sldIdLst>
    <p:sldId id="256" r:id="rId2"/>
  </p:sldIdLst>
  <p:sldSz cx="18288000" cy="10287000"/>
  <p:notesSz cx="6858000" cy="9144000"/>
  <p:embeddedFontLst>
    <p:embeddedFont>
      <p:font typeface="Figtree" pitchFamily="2" charset="0"/>
      <p:regular r:id="rId4"/>
      <p:bold r:id="rId5"/>
      <p:italic r:id="rId6"/>
      <p:boldItalic r:id="rId7"/>
    </p:embeddedFont>
    <p:embeddedFont>
      <p:font typeface="Figtree ExtraBold" pitchFamily="2" charset="0"/>
      <p:bold r:id="rId8"/>
      <p:italic r:id="rId9"/>
      <p:boldItalic r:id="rId10"/>
    </p:embeddedFont>
    <p:embeddedFont>
      <p:font typeface="Neuton" pitchFamily="2" charset="0"/>
      <p:regular r:id="rId11"/>
      <p:bold r:id="rId12"/>
      <p:italic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5" roundtripDataSignature="AMtx7mgdGX+nm5JQIXO3sk6eWJtlDY8qF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77"/>
  </p:normalViewPr>
  <p:slideViewPr>
    <p:cSldViewPr snapToGrid="0">
      <p:cViewPr varScale="1">
        <p:scale>
          <a:sx n="67" d="100"/>
          <a:sy n="67" d="100"/>
        </p:scale>
        <p:origin x="100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font" Target="fonts/font10.fntdata"/><Relationship Id="rId1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font" Target="fonts/font4.fntdata"/><Relationship Id="rId12" Type="http://schemas.openxmlformats.org/officeDocument/2006/relationships/font" Target="fonts/font9.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font" Target="fonts/font8.fntdata"/><Relationship Id="rId5" Type="http://schemas.openxmlformats.org/officeDocument/2006/relationships/font" Target="fonts/font2.fntdata"/><Relationship Id="rId15" Type="http://customschemas.google.com/relationships/presentationmetadata" Target="metadata"/><Relationship Id="rId10" Type="http://schemas.openxmlformats.org/officeDocument/2006/relationships/font" Target="fonts/font7.fntdata"/><Relationship Id="rId19" Type="http://schemas.openxmlformats.org/officeDocument/2006/relationships/tableStyles" Target="tableStyles.xml"/><Relationship Id="rId4" Type="http://schemas.openxmlformats.org/officeDocument/2006/relationships/font" Target="fonts/font1.fntdata"/><Relationship Id="rId9" Type="http://schemas.openxmlformats.org/officeDocument/2006/relationships/font" Target="fonts/font6.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3" name="Google Shape;93;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 No Logo">
  <p:cSld name="CUSTOM_3_2_1">
    <p:spTree>
      <p:nvGrpSpPr>
        <p:cNvPr id="1" name="Shape 8"/>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Header &amp; Text + Image">
  <p:cSld name="TITLE_ONLY_1_2_1_2">
    <p:bg>
      <p:bgPr>
        <a:noFill/>
        <a:effectLst/>
      </p:bgPr>
    </p:bg>
    <p:spTree>
      <p:nvGrpSpPr>
        <p:cNvPr id="1" name="Shape 63"/>
        <p:cNvGrpSpPr/>
        <p:nvPr/>
      </p:nvGrpSpPr>
      <p:grpSpPr>
        <a:xfrm>
          <a:off x="0" y="0"/>
          <a:ext cx="0" cy="0"/>
          <a:chOff x="0" y="0"/>
          <a:chExt cx="0" cy="0"/>
        </a:xfrm>
      </p:grpSpPr>
      <p:sp>
        <p:nvSpPr>
          <p:cNvPr id="64" name="Google Shape;64;p12"/>
          <p:cNvSpPr/>
          <p:nvPr/>
        </p:nvSpPr>
        <p:spPr>
          <a:xfrm>
            <a:off x="9601200" y="0"/>
            <a:ext cx="8686800" cy="102870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5" name="Google Shape;65;p12"/>
          <p:cNvSpPr/>
          <p:nvPr/>
        </p:nvSpPr>
        <p:spPr>
          <a:xfrm>
            <a:off x="16669925" y="9372598"/>
            <a:ext cx="1160931" cy="457223"/>
          </a:xfrm>
          <a:custGeom>
            <a:avLst/>
            <a:gdLst/>
            <a:ahLst/>
            <a:cxnLst/>
            <a:rect l="l" t="t" r="r" b="b"/>
            <a:pathLst>
              <a:path w="178399" h="70261" extrusionOk="0">
                <a:moveTo>
                  <a:pt x="56254" y="0"/>
                </a:moveTo>
                <a:cubicBezTo>
                  <a:pt x="52108" y="0"/>
                  <a:pt x="48970" y="2914"/>
                  <a:pt x="48970" y="6948"/>
                </a:cubicBezTo>
                <a:cubicBezTo>
                  <a:pt x="48970" y="10982"/>
                  <a:pt x="52108" y="14007"/>
                  <a:pt x="56254" y="14007"/>
                </a:cubicBezTo>
                <a:cubicBezTo>
                  <a:pt x="60400" y="14007"/>
                  <a:pt x="63538" y="10982"/>
                  <a:pt x="63538" y="6948"/>
                </a:cubicBezTo>
                <a:cubicBezTo>
                  <a:pt x="63538" y="2914"/>
                  <a:pt x="60400" y="0"/>
                  <a:pt x="56254" y="0"/>
                </a:cubicBezTo>
                <a:close/>
                <a:moveTo>
                  <a:pt x="154082" y="48521"/>
                </a:moveTo>
                <a:cubicBezTo>
                  <a:pt x="156547" y="48521"/>
                  <a:pt x="158900" y="48746"/>
                  <a:pt x="161365" y="49082"/>
                </a:cubicBezTo>
                <a:lnTo>
                  <a:pt x="161365" y="52668"/>
                </a:lnTo>
                <a:cubicBezTo>
                  <a:pt x="161365" y="58158"/>
                  <a:pt x="156659" y="61632"/>
                  <a:pt x="151392" y="61632"/>
                </a:cubicBezTo>
                <a:cubicBezTo>
                  <a:pt x="146462" y="61632"/>
                  <a:pt x="143772" y="58719"/>
                  <a:pt x="143772" y="55133"/>
                </a:cubicBezTo>
                <a:cubicBezTo>
                  <a:pt x="143772" y="51323"/>
                  <a:pt x="146910" y="48521"/>
                  <a:pt x="154082" y="48521"/>
                </a:cubicBezTo>
                <a:close/>
                <a:moveTo>
                  <a:pt x="1" y="21851"/>
                </a:moveTo>
                <a:cubicBezTo>
                  <a:pt x="3250" y="41462"/>
                  <a:pt x="9750" y="57150"/>
                  <a:pt x="17594" y="69252"/>
                </a:cubicBezTo>
                <a:lnTo>
                  <a:pt x="27007" y="69252"/>
                </a:lnTo>
                <a:cubicBezTo>
                  <a:pt x="34963" y="57038"/>
                  <a:pt x="41350" y="41462"/>
                  <a:pt x="44600" y="21851"/>
                </a:cubicBezTo>
                <a:lnTo>
                  <a:pt x="33058" y="21851"/>
                </a:lnTo>
                <a:cubicBezTo>
                  <a:pt x="30817" y="36195"/>
                  <a:pt x="27679" y="46616"/>
                  <a:pt x="22412" y="55917"/>
                </a:cubicBezTo>
                <a:cubicBezTo>
                  <a:pt x="17258" y="46728"/>
                  <a:pt x="14120" y="36195"/>
                  <a:pt x="11879" y="21851"/>
                </a:cubicBezTo>
                <a:close/>
                <a:moveTo>
                  <a:pt x="50651" y="21851"/>
                </a:moveTo>
                <a:lnTo>
                  <a:pt x="50651" y="69252"/>
                </a:lnTo>
                <a:lnTo>
                  <a:pt x="61857" y="69252"/>
                </a:lnTo>
                <a:lnTo>
                  <a:pt x="61857" y="21851"/>
                </a:lnTo>
                <a:close/>
                <a:moveTo>
                  <a:pt x="95027" y="21179"/>
                </a:moveTo>
                <a:cubicBezTo>
                  <a:pt x="89199" y="21179"/>
                  <a:pt x="84829" y="23756"/>
                  <a:pt x="81916" y="28239"/>
                </a:cubicBezTo>
                <a:lnTo>
                  <a:pt x="81916" y="21851"/>
                </a:lnTo>
                <a:lnTo>
                  <a:pt x="70598" y="21851"/>
                </a:lnTo>
                <a:lnTo>
                  <a:pt x="70598" y="69252"/>
                </a:lnTo>
                <a:lnTo>
                  <a:pt x="81916" y="69252"/>
                </a:lnTo>
                <a:lnTo>
                  <a:pt x="81916" y="45496"/>
                </a:lnTo>
                <a:cubicBezTo>
                  <a:pt x="81916" y="35859"/>
                  <a:pt x="86398" y="30816"/>
                  <a:pt x="95139" y="30816"/>
                </a:cubicBezTo>
                <a:cubicBezTo>
                  <a:pt x="97268" y="30816"/>
                  <a:pt x="99397" y="31152"/>
                  <a:pt x="101414" y="31825"/>
                </a:cubicBezTo>
                <a:lnTo>
                  <a:pt x="101414" y="22188"/>
                </a:lnTo>
                <a:cubicBezTo>
                  <a:pt x="99397" y="21515"/>
                  <a:pt x="97156" y="21179"/>
                  <a:pt x="95027" y="21179"/>
                </a:cubicBezTo>
                <a:close/>
                <a:moveTo>
                  <a:pt x="116990" y="7620"/>
                </a:moveTo>
                <a:lnTo>
                  <a:pt x="105672" y="10982"/>
                </a:lnTo>
                <a:lnTo>
                  <a:pt x="105672" y="54685"/>
                </a:lnTo>
                <a:cubicBezTo>
                  <a:pt x="105672" y="65106"/>
                  <a:pt x="112396" y="70149"/>
                  <a:pt x="121472" y="70149"/>
                </a:cubicBezTo>
                <a:cubicBezTo>
                  <a:pt x="124274" y="70149"/>
                  <a:pt x="127187" y="69701"/>
                  <a:pt x="129877" y="68580"/>
                </a:cubicBezTo>
                <a:lnTo>
                  <a:pt x="129877" y="59167"/>
                </a:lnTo>
                <a:cubicBezTo>
                  <a:pt x="127748" y="59727"/>
                  <a:pt x="125507" y="60063"/>
                  <a:pt x="123377" y="60176"/>
                </a:cubicBezTo>
                <a:cubicBezTo>
                  <a:pt x="118671" y="60176"/>
                  <a:pt x="116990" y="58271"/>
                  <a:pt x="116990" y="52107"/>
                </a:cubicBezTo>
                <a:lnTo>
                  <a:pt x="116990" y="31264"/>
                </a:lnTo>
                <a:lnTo>
                  <a:pt x="130661" y="31264"/>
                </a:lnTo>
                <a:lnTo>
                  <a:pt x="134359" y="21851"/>
                </a:lnTo>
                <a:lnTo>
                  <a:pt x="116990" y="21851"/>
                </a:lnTo>
                <a:lnTo>
                  <a:pt x="116990" y="7620"/>
                </a:lnTo>
                <a:close/>
                <a:moveTo>
                  <a:pt x="151056" y="20955"/>
                </a:moveTo>
                <a:cubicBezTo>
                  <a:pt x="147022" y="20955"/>
                  <a:pt x="142988" y="21291"/>
                  <a:pt x="138954" y="22188"/>
                </a:cubicBezTo>
                <a:lnTo>
                  <a:pt x="135032" y="32049"/>
                </a:lnTo>
                <a:lnTo>
                  <a:pt x="135032" y="32049"/>
                </a:lnTo>
                <a:cubicBezTo>
                  <a:pt x="139962" y="30928"/>
                  <a:pt x="144893" y="30368"/>
                  <a:pt x="149823" y="30256"/>
                </a:cubicBezTo>
                <a:cubicBezTo>
                  <a:pt x="157331" y="30256"/>
                  <a:pt x="161365" y="32497"/>
                  <a:pt x="161365" y="37764"/>
                </a:cubicBezTo>
                <a:lnTo>
                  <a:pt x="161365" y="41126"/>
                </a:lnTo>
                <a:cubicBezTo>
                  <a:pt x="158452" y="40565"/>
                  <a:pt x="155426" y="40229"/>
                  <a:pt x="152513" y="40229"/>
                </a:cubicBezTo>
                <a:cubicBezTo>
                  <a:pt x="139290" y="40229"/>
                  <a:pt x="132902" y="47065"/>
                  <a:pt x="132902" y="55357"/>
                </a:cubicBezTo>
                <a:cubicBezTo>
                  <a:pt x="132902" y="63649"/>
                  <a:pt x="139178" y="70261"/>
                  <a:pt x="149487" y="70261"/>
                </a:cubicBezTo>
                <a:cubicBezTo>
                  <a:pt x="155538" y="70261"/>
                  <a:pt x="160133" y="67796"/>
                  <a:pt x="162822" y="63986"/>
                </a:cubicBezTo>
                <a:cubicBezTo>
                  <a:pt x="165018" y="67618"/>
                  <a:pt x="169125" y="69722"/>
                  <a:pt x="173749" y="69722"/>
                </a:cubicBezTo>
                <a:cubicBezTo>
                  <a:pt x="175260" y="69722"/>
                  <a:pt x="176826" y="69497"/>
                  <a:pt x="178398" y="69028"/>
                </a:cubicBezTo>
                <a:lnTo>
                  <a:pt x="178398" y="68916"/>
                </a:lnTo>
                <a:lnTo>
                  <a:pt x="178398" y="60736"/>
                </a:lnTo>
                <a:cubicBezTo>
                  <a:pt x="177798" y="60806"/>
                  <a:pt x="177244" y="60841"/>
                  <a:pt x="176736" y="60841"/>
                </a:cubicBezTo>
                <a:cubicBezTo>
                  <a:pt x="173161" y="60841"/>
                  <a:pt x="171787" y="59113"/>
                  <a:pt x="171787" y="55581"/>
                </a:cubicBezTo>
                <a:lnTo>
                  <a:pt x="171787" y="36867"/>
                </a:lnTo>
                <a:cubicBezTo>
                  <a:pt x="171787" y="25325"/>
                  <a:pt x="164503" y="20955"/>
                  <a:pt x="151056" y="20955"/>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102D51"/>
              </a:solidFill>
              <a:latin typeface="Arial"/>
              <a:ea typeface="Arial"/>
              <a:cs typeface="Arial"/>
              <a:sym typeface="Arial"/>
            </a:endParaRPr>
          </a:p>
        </p:txBody>
      </p:sp>
      <p:sp>
        <p:nvSpPr>
          <p:cNvPr id="66" name="Google Shape;66;p12"/>
          <p:cNvSpPr txBox="1">
            <a:spLocks noGrp="1"/>
          </p:cNvSpPr>
          <p:nvPr>
            <p:ph type="title"/>
          </p:nvPr>
        </p:nvSpPr>
        <p:spPr>
          <a:xfrm>
            <a:off x="914400" y="914400"/>
            <a:ext cx="7772400" cy="850500"/>
          </a:xfrm>
          <a:prstGeom prst="rect">
            <a:avLst/>
          </a:prstGeom>
          <a:noFill/>
          <a:ln>
            <a:noFill/>
          </a:ln>
        </p:spPr>
        <p:txBody>
          <a:bodyPr spcFirstLastPara="1" wrap="square" lIns="91425" tIns="91425" rIns="91425" bIns="91425" anchor="t" anchorCtr="0">
            <a:spAutoFit/>
          </a:bodyPr>
          <a:lstStyle>
            <a:lvl1pPr lvl="0" algn="l">
              <a:lnSpc>
                <a:spcPct val="100000"/>
              </a:lnSpc>
              <a:spcBef>
                <a:spcPts val="0"/>
              </a:spcBef>
              <a:spcAft>
                <a:spcPts val="0"/>
              </a:spcAft>
              <a:buClr>
                <a:schemeClr val="accent1"/>
              </a:buClr>
              <a:buSzPts val="4000"/>
              <a:buNone/>
              <a:defRPr sz="4000">
                <a:solidFill>
                  <a:schemeClr val="accent1"/>
                </a:solidFill>
              </a:defRPr>
            </a:lvl1pPr>
            <a:lvl2pPr lvl="1" algn="ctr">
              <a:lnSpc>
                <a:spcPct val="100000"/>
              </a:lnSpc>
              <a:spcBef>
                <a:spcPts val="0"/>
              </a:spcBef>
              <a:spcAft>
                <a:spcPts val="0"/>
              </a:spcAft>
              <a:buSzPts val="4000"/>
              <a:buNone/>
              <a:defRPr sz="4000"/>
            </a:lvl2pPr>
            <a:lvl3pPr lvl="2" algn="ctr">
              <a:lnSpc>
                <a:spcPct val="100000"/>
              </a:lnSpc>
              <a:spcBef>
                <a:spcPts val="0"/>
              </a:spcBef>
              <a:spcAft>
                <a:spcPts val="0"/>
              </a:spcAft>
              <a:buSzPts val="4000"/>
              <a:buNone/>
              <a:defRPr sz="4000"/>
            </a:lvl3pPr>
            <a:lvl4pPr lvl="3" algn="ctr">
              <a:lnSpc>
                <a:spcPct val="100000"/>
              </a:lnSpc>
              <a:spcBef>
                <a:spcPts val="0"/>
              </a:spcBef>
              <a:spcAft>
                <a:spcPts val="0"/>
              </a:spcAft>
              <a:buSzPts val="4000"/>
              <a:buNone/>
              <a:defRPr sz="4000"/>
            </a:lvl4pPr>
            <a:lvl5pPr lvl="4" algn="ctr">
              <a:lnSpc>
                <a:spcPct val="100000"/>
              </a:lnSpc>
              <a:spcBef>
                <a:spcPts val="0"/>
              </a:spcBef>
              <a:spcAft>
                <a:spcPts val="0"/>
              </a:spcAft>
              <a:buSzPts val="4000"/>
              <a:buNone/>
              <a:defRPr sz="4000"/>
            </a:lvl5pPr>
            <a:lvl6pPr lvl="5" algn="ctr">
              <a:lnSpc>
                <a:spcPct val="100000"/>
              </a:lnSpc>
              <a:spcBef>
                <a:spcPts val="0"/>
              </a:spcBef>
              <a:spcAft>
                <a:spcPts val="0"/>
              </a:spcAft>
              <a:buSzPts val="4000"/>
              <a:buNone/>
              <a:defRPr sz="4000"/>
            </a:lvl6pPr>
            <a:lvl7pPr lvl="6" algn="ctr">
              <a:lnSpc>
                <a:spcPct val="100000"/>
              </a:lnSpc>
              <a:spcBef>
                <a:spcPts val="0"/>
              </a:spcBef>
              <a:spcAft>
                <a:spcPts val="0"/>
              </a:spcAft>
              <a:buSzPts val="4000"/>
              <a:buNone/>
              <a:defRPr sz="4000"/>
            </a:lvl7pPr>
            <a:lvl8pPr lvl="7" algn="ctr">
              <a:lnSpc>
                <a:spcPct val="100000"/>
              </a:lnSpc>
              <a:spcBef>
                <a:spcPts val="0"/>
              </a:spcBef>
              <a:spcAft>
                <a:spcPts val="0"/>
              </a:spcAft>
              <a:buSzPts val="4000"/>
              <a:buNone/>
              <a:defRPr sz="4000"/>
            </a:lvl8pPr>
            <a:lvl9pPr lvl="8" algn="ctr">
              <a:lnSpc>
                <a:spcPct val="100000"/>
              </a:lnSpc>
              <a:spcBef>
                <a:spcPts val="0"/>
              </a:spcBef>
              <a:spcAft>
                <a:spcPts val="0"/>
              </a:spcAft>
              <a:buSzPts val="4000"/>
              <a:buNone/>
              <a:defRPr sz="4000"/>
            </a:lvl9pPr>
          </a:lstStyle>
          <a:p>
            <a:endParaRPr/>
          </a:p>
        </p:txBody>
      </p:sp>
      <p:sp>
        <p:nvSpPr>
          <p:cNvPr id="67" name="Google Shape;67;p12"/>
          <p:cNvSpPr txBox="1">
            <a:spLocks noGrp="1"/>
          </p:cNvSpPr>
          <p:nvPr>
            <p:ph type="body" idx="1"/>
          </p:nvPr>
        </p:nvSpPr>
        <p:spPr>
          <a:xfrm>
            <a:off x="914400" y="2036275"/>
            <a:ext cx="7772400" cy="7336200"/>
          </a:xfrm>
          <a:prstGeom prst="rect">
            <a:avLst/>
          </a:prstGeom>
          <a:noFill/>
          <a:ln>
            <a:noFill/>
          </a:ln>
        </p:spPr>
        <p:txBody>
          <a:bodyPr spcFirstLastPara="1" wrap="square" lIns="91425" tIns="91425" rIns="91425" bIns="91425" anchor="t" anchorCtr="0">
            <a:spAutoFit/>
          </a:bodyPr>
          <a:lstStyle>
            <a:lvl1pPr marL="457200" lvl="0" indent="-431800" algn="l">
              <a:lnSpc>
                <a:spcPct val="115000"/>
              </a:lnSpc>
              <a:spcBef>
                <a:spcPts val="0"/>
              </a:spcBef>
              <a:spcAft>
                <a:spcPts val="0"/>
              </a:spcAft>
              <a:buClr>
                <a:schemeClr val="accent1"/>
              </a:buClr>
              <a:buSzPts val="3200"/>
              <a:buChar char="●"/>
              <a:defRPr sz="3200"/>
            </a:lvl1pPr>
            <a:lvl2pPr marL="914400" lvl="1" indent="-431800" algn="l">
              <a:lnSpc>
                <a:spcPct val="115000"/>
              </a:lnSpc>
              <a:spcBef>
                <a:spcPts val="1000"/>
              </a:spcBef>
              <a:spcAft>
                <a:spcPts val="0"/>
              </a:spcAft>
              <a:buSzPts val="3200"/>
              <a:buChar char="○"/>
              <a:defRPr sz="3200"/>
            </a:lvl2pPr>
            <a:lvl3pPr marL="1371600" lvl="2" indent="-431800" algn="l">
              <a:lnSpc>
                <a:spcPct val="115000"/>
              </a:lnSpc>
              <a:spcBef>
                <a:spcPts val="1000"/>
              </a:spcBef>
              <a:spcAft>
                <a:spcPts val="0"/>
              </a:spcAft>
              <a:buClr>
                <a:schemeClr val="accent1"/>
              </a:buClr>
              <a:buSzPts val="3200"/>
              <a:buChar char="■"/>
              <a:defRPr sz="3200"/>
            </a:lvl3pPr>
            <a:lvl4pPr marL="1828800" lvl="3" indent="-431800" algn="l">
              <a:lnSpc>
                <a:spcPct val="115000"/>
              </a:lnSpc>
              <a:spcBef>
                <a:spcPts val="1000"/>
              </a:spcBef>
              <a:spcAft>
                <a:spcPts val="0"/>
              </a:spcAft>
              <a:buClr>
                <a:schemeClr val="accent1"/>
              </a:buClr>
              <a:buSzPts val="3200"/>
              <a:buChar char="●"/>
              <a:defRPr sz="3200"/>
            </a:lvl4pPr>
            <a:lvl5pPr marL="2286000" lvl="4" indent="-431800" algn="l">
              <a:lnSpc>
                <a:spcPct val="115000"/>
              </a:lnSpc>
              <a:spcBef>
                <a:spcPts val="1000"/>
              </a:spcBef>
              <a:spcAft>
                <a:spcPts val="0"/>
              </a:spcAft>
              <a:buClr>
                <a:schemeClr val="accent1"/>
              </a:buClr>
              <a:buSzPts val="3200"/>
              <a:buChar char="○"/>
              <a:defRPr sz="3200"/>
            </a:lvl5pPr>
            <a:lvl6pPr marL="2743200" lvl="5" indent="-431800" algn="l">
              <a:lnSpc>
                <a:spcPct val="115000"/>
              </a:lnSpc>
              <a:spcBef>
                <a:spcPts val="1000"/>
              </a:spcBef>
              <a:spcAft>
                <a:spcPts val="0"/>
              </a:spcAft>
              <a:buClr>
                <a:schemeClr val="accent1"/>
              </a:buClr>
              <a:buSzPts val="3200"/>
              <a:buChar char="■"/>
              <a:defRPr sz="3200"/>
            </a:lvl6pPr>
            <a:lvl7pPr marL="3200400" lvl="6" indent="-431800" algn="l">
              <a:lnSpc>
                <a:spcPct val="115000"/>
              </a:lnSpc>
              <a:spcBef>
                <a:spcPts val="1000"/>
              </a:spcBef>
              <a:spcAft>
                <a:spcPts val="0"/>
              </a:spcAft>
              <a:buClr>
                <a:schemeClr val="accent1"/>
              </a:buClr>
              <a:buSzPts val="3200"/>
              <a:buChar char="●"/>
              <a:defRPr sz="3200"/>
            </a:lvl7pPr>
            <a:lvl8pPr marL="3657600" lvl="7" indent="-431800" algn="l">
              <a:lnSpc>
                <a:spcPct val="115000"/>
              </a:lnSpc>
              <a:spcBef>
                <a:spcPts val="1000"/>
              </a:spcBef>
              <a:spcAft>
                <a:spcPts val="0"/>
              </a:spcAft>
              <a:buClr>
                <a:schemeClr val="accent1"/>
              </a:buClr>
              <a:buSzPts val="3200"/>
              <a:buChar char="○"/>
              <a:defRPr sz="3200"/>
            </a:lvl8pPr>
            <a:lvl9pPr marL="4114800" lvl="8" indent="-431800" algn="l">
              <a:lnSpc>
                <a:spcPct val="115000"/>
              </a:lnSpc>
              <a:spcBef>
                <a:spcPts val="1000"/>
              </a:spcBef>
              <a:spcAft>
                <a:spcPts val="1000"/>
              </a:spcAft>
              <a:buClr>
                <a:schemeClr val="accent1"/>
              </a:buClr>
              <a:buSzPts val="3200"/>
              <a:buChar char="■"/>
              <a:defRPr sz="3200"/>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Numbered List">
  <p:cSld name="TITLE_ONLY_1_2_1_1">
    <p:bg>
      <p:bgPr>
        <a:noFill/>
        <a:effectLst/>
      </p:bgPr>
    </p:bg>
    <p:spTree>
      <p:nvGrpSpPr>
        <p:cNvPr id="1" name="Shape 68"/>
        <p:cNvGrpSpPr/>
        <p:nvPr/>
      </p:nvGrpSpPr>
      <p:grpSpPr>
        <a:xfrm>
          <a:off x="0" y="0"/>
          <a:ext cx="0" cy="0"/>
          <a:chOff x="0" y="0"/>
          <a:chExt cx="0" cy="0"/>
        </a:xfrm>
      </p:grpSpPr>
      <p:sp>
        <p:nvSpPr>
          <p:cNvPr id="69" name="Google Shape;69;p13"/>
          <p:cNvSpPr/>
          <p:nvPr/>
        </p:nvSpPr>
        <p:spPr>
          <a:xfrm>
            <a:off x="16669925" y="9372598"/>
            <a:ext cx="1160931" cy="457223"/>
          </a:xfrm>
          <a:custGeom>
            <a:avLst/>
            <a:gdLst/>
            <a:ahLst/>
            <a:cxnLst/>
            <a:rect l="l" t="t" r="r" b="b"/>
            <a:pathLst>
              <a:path w="178399" h="70261" extrusionOk="0">
                <a:moveTo>
                  <a:pt x="56254" y="0"/>
                </a:moveTo>
                <a:cubicBezTo>
                  <a:pt x="52108" y="0"/>
                  <a:pt x="48970" y="2914"/>
                  <a:pt x="48970" y="6948"/>
                </a:cubicBezTo>
                <a:cubicBezTo>
                  <a:pt x="48970" y="10982"/>
                  <a:pt x="52108" y="14007"/>
                  <a:pt x="56254" y="14007"/>
                </a:cubicBezTo>
                <a:cubicBezTo>
                  <a:pt x="60400" y="14007"/>
                  <a:pt x="63538" y="10982"/>
                  <a:pt x="63538" y="6948"/>
                </a:cubicBezTo>
                <a:cubicBezTo>
                  <a:pt x="63538" y="2914"/>
                  <a:pt x="60400" y="0"/>
                  <a:pt x="56254" y="0"/>
                </a:cubicBezTo>
                <a:close/>
                <a:moveTo>
                  <a:pt x="154082" y="48521"/>
                </a:moveTo>
                <a:cubicBezTo>
                  <a:pt x="156547" y="48521"/>
                  <a:pt x="158900" y="48746"/>
                  <a:pt x="161365" y="49082"/>
                </a:cubicBezTo>
                <a:lnTo>
                  <a:pt x="161365" y="52668"/>
                </a:lnTo>
                <a:cubicBezTo>
                  <a:pt x="161365" y="58158"/>
                  <a:pt x="156659" y="61632"/>
                  <a:pt x="151392" y="61632"/>
                </a:cubicBezTo>
                <a:cubicBezTo>
                  <a:pt x="146462" y="61632"/>
                  <a:pt x="143772" y="58719"/>
                  <a:pt x="143772" y="55133"/>
                </a:cubicBezTo>
                <a:cubicBezTo>
                  <a:pt x="143772" y="51323"/>
                  <a:pt x="146910" y="48521"/>
                  <a:pt x="154082" y="48521"/>
                </a:cubicBezTo>
                <a:close/>
                <a:moveTo>
                  <a:pt x="1" y="21851"/>
                </a:moveTo>
                <a:cubicBezTo>
                  <a:pt x="3250" y="41462"/>
                  <a:pt x="9750" y="57150"/>
                  <a:pt x="17594" y="69252"/>
                </a:cubicBezTo>
                <a:lnTo>
                  <a:pt x="27007" y="69252"/>
                </a:lnTo>
                <a:cubicBezTo>
                  <a:pt x="34963" y="57038"/>
                  <a:pt x="41350" y="41462"/>
                  <a:pt x="44600" y="21851"/>
                </a:cubicBezTo>
                <a:lnTo>
                  <a:pt x="33058" y="21851"/>
                </a:lnTo>
                <a:cubicBezTo>
                  <a:pt x="30817" y="36195"/>
                  <a:pt x="27679" y="46616"/>
                  <a:pt x="22412" y="55917"/>
                </a:cubicBezTo>
                <a:cubicBezTo>
                  <a:pt x="17258" y="46728"/>
                  <a:pt x="14120" y="36195"/>
                  <a:pt x="11879" y="21851"/>
                </a:cubicBezTo>
                <a:close/>
                <a:moveTo>
                  <a:pt x="50651" y="21851"/>
                </a:moveTo>
                <a:lnTo>
                  <a:pt x="50651" y="69252"/>
                </a:lnTo>
                <a:lnTo>
                  <a:pt x="61857" y="69252"/>
                </a:lnTo>
                <a:lnTo>
                  <a:pt x="61857" y="21851"/>
                </a:lnTo>
                <a:close/>
                <a:moveTo>
                  <a:pt x="95027" y="21179"/>
                </a:moveTo>
                <a:cubicBezTo>
                  <a:pt x="89199" y="21179"/>
                  <a:pt x="84829" y="23756"/>
                  <a:pt x="81916" y="28239"/>
                </a:cubicBezTo>
                <a:lnTo>
                  <a:pt x="81916" y="21851"/>
                </a:lnTo>
                <a:lnTo>
                  <a:pt x="70598" y="21851"/>
                </a:lnTo>
                <a:lnTo>
                  <a:pt x="70598" y="69252"/>
                </a:lnTo>
                <a:lnTo>
                  <a:pt x="81916" y="69252"/>
                </a:lnTo>
                <a:lnTo>
                  <a:pt x="81916" y="45496"/>
                </a:lnTo>
                <a:cubicBezTo>
                  <a:pt x="81916" y="35859"/>
                  <a:pt x="86398" y="30816"/>
                  <a:pt x="95139" y="30816"/>
                </a:cubicBezTo>
                <a:cubicBezTo>
                  <a:pt x="97268" y="30816"/>
                  <a:pt x="99397" y="31152"/>
                  <a:pt x="101414" y="31825"/>
                </a:cubicBezTo>
                <a:lnTo>
                  <a:pt x="101414" y="22188"/>
                </a:lnTo>
                <a:cubicBezTo>
                  <a:pt x="99397" y="21515"/>
                  <a:pt x="97156" y="21179"/>
                  <a:pt x="95027" y="21179"/>
                </a:cubicBezTo>
                <a:close/>
                <a:moveTo>
                  <a:pt x="116990" y="7620"/>
                </a:moveTo>
                <a:lnTo>
                  <a:pt x="105672" y="10982"/>
                </a:lnTo>
                <a:lnTo>
                  <a:pt x="105672" y="54685"/>
                </a:lnTo>
                <a:cubicBezTo>
                  <a:pt x="105672" y="65106"/>
                  <a:pt x="112396" y="70149"/>
                  <a:pt x="121472" y="70149"/>
                </a:cubicBezTo>
                <a:cubicBezTo>
                  <a:pt x="124274" y="70149"/>
                  <a:pt x="127187" y="69701"/>
                  <a:pt x="129877" y="68580"/>
                </a:cubicBezTo>
                <a:lnTo>
                  <a:pt x="129877" y="59167"/>
                </a:lnTo>
                <a:cubicBezTo>
                  <a:pt x="127748" y="59727"/>
                  <a:pt x="125507" y="60063"/>
                  <a:pt x="123377" y="60176"/>
                </a:cubicBezTo>
                <a:cubicBezTo>
                  <a:pt x="118671" y="60176"/>
                  <a:pt x="116990" y="58271"/>
                  <a:pt x="116990" y="52107"/>
                </a:cubicBezTo>
                <a:lnTo>
                  <a:pt x="116990" y="31264"/>
                </a:lnTo>
                <a:lnTo>
                  <a:pt x="130661" y="31264"/>
                </a:lnTo>
                <a:lnTo>
                  <a:pt x="134359" y="21851"/>
                </a:lnTo>
                <a:lnTo>
                  <a:pt x="116990" y="21851"/>
                </a:lnTo>
                <a:lnTo>
                  <a:pt x="116990" y="7620"/>
                </a:lnTo>
                <a:close/>
                <a:moveTo>
                  <a:pt x="151056" y="20955"/>
                </a:moveTo>
                <a:cubicBezTo>
                  <a:pt x="147022" y="20955"/>
                  <a:pt x="142988" y="21291"/>
                  <a:pt x="138954" y="22188"/>
                </a:cubicBezTo>
                <a:lnTo>
                  <a:pt x="135032" y="32049"/>
                </a:lnTo>
                <a:lnTo>
                  <a:pt x="135032" y="32049"/>
                </a:lnTo>
                <a:cubicBezTo>
                  <a:pt x="139962" y="30928"/>
                  <a:pt x="144893" y="30368"/>
                  <a:pt x="149823" y="30256"/>
                </a:cubicBezTo>
                <a:cubicBezTo>
                  <a:pt x="157331" y="30256"/>
                  <a:pt x="161365" y="32497"/>
                  <a:pt x="161365" y="37764"/>
                </a:cubicBezTo>
                <a:lnTo>
                  <a:pt x="161365" y="41126"/>
                </a:lnTo>
                <a:cubicBezTo>
                  <a:pt x="158452" y="40565"/>
                  <a:pt x="155426" y="40229"/>
                  <a:pt x="152513" y="40229"/>
                </a:cubicBezTo>
                <a:cubicBezTo>
                  <a:pt x="139290" y="40229"/>
                  <a:pt x="132902" y="47065"/>
                  <a:pt x="132902" y="55357"/>
                </a:cubicBezTo>
                <a:cubicBezTo>
                  <a:pt x="132902" y="63649"/>
                  <a:pt x="139178" y="70261"/>
                  <a:pt x="149487" y="70261"/>
                </a:cubicBezTo>
                <a:cubicBezTo>
                  <a:pt x="155538" y="70261"/>
                  <a:pt x="160133" y="67796"/>
                  <a:pt x="162822" y="63986"/>
                </a:cubicBezTo>
                <a:cubicBezTo>
                  <a:pt x="165018" y="67618"/>
                  <a:pt x="169125" y="69722"/>
                  <a:pt x="173749" y="69722"/>
                </a:cubicBezTo>
                <a:cubicBezTo>
                  <a:pt x="175260" y="69722"/>
                  <a:pt x="176826" y="69497"/>
                  <a:pt x="178398" y="69028"/>
                </a:cubicBezTo>
                <a:lnTo>
                  <a:pt x="178398" y="68916"/>
                </a:lnTo>
                <a:lnTo>
                  <a:pt x="178398" y="60736"/>
                </a:lnTo>
                <a:cubicBezTo>
                  <a:pt x="177798" y="60806"/>
                  <a:pt x="177244" y="60841"/>
                  <a:pt x="176736" y="60841"/>
                </a:cubicBezTo>
                <a:cubicBezTo>
                  <a:pt x="173161" y="60841"/>
                  <a:pt x="171787" y="59113"/>
                  <a:pt x="171787" y="55581"/>
                </a:cubicBezTo>
                <a:lnTo>
                  <a:pt x="171787" y="36867"/>
                </a:lnTo>
                <a:cubicBezTo>
                  <a:pt x="171787" y="25325"/>
                  <a:pt x="164503" y="20955"/>
                  <a:pt x="151056" y="20955"/>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102D51"/>
              </a:solidFill>
              <a:latin typeface="Arial"/>
              <a:ea typeface="Arial"/>
              <a:cs typeface="Arial"/>
              <a:sym typeface="Arial"/>
            </a:endParaRPr>
          </a:p>
        </p:txBody>
      </p:sp>
      <p:sp>
        <p:nvSpPr>
          <p:cNvPr id="70" name="Google Shape;70;p13"/>
          <p:cNvSpPr txBox="1">
            <a:spLocks noGrp="1"/>
          </p:cNvSpPr>
          <p:nvPr>
            <p:ph type="title"/>
          </p:nvPr>
        </p:nvSpPr>
        <p:spPr>
          <a:xfrm>
            <a:off x="914400" y="914400"/>
            <a:ext cx="16459200" cy="835200"/>
          </a:xfrm>
          <a:prstGeom prst="rect">
            <a:avLst/>
          </a:prstGeom>
          <a:noFill/>
          <a:ln>
            <a:noFill/>
          </a:ln>
        </p:spPr>
        <p:txBody>
          <a:bodyPr spcFirstLastPara="1" wrap="square" lIns="91425" tIns="91425" rIns="91425" bIns="91425" anchor="t" anchorCtr="0">
            <a:spAutoFit/>
          </a:bodyPr>
          <a:lstStyle>
            <a:lvl1pPr lvl="0" algn="l">
              <a:lnSpc>
                <a:spcPct val="100000"/>
              </a:lnSpc>
              <a:spcBef>
                <a:spcPts val="0"/>
              </a:spcBef>
              <a:spcAft>
                <a:spcPts val="0"/>
              </a:spcAft>
              <a:buClr>
                <a:schemeClr val="accent1"/>
              </a:buClr>
              <a:buSzPts val="4000"/>
              <a:buNone/>
              <a:defRPr sz="4000">
                <a:solidFill>
                  <a:schemeClr val="accent1"/>
                </a:solidFill>
              </a:defRPr>
            </a:lvl1pPr>
            <a:lvl2pPr lvl="1" algn="ctr">
              <a:lnSpc>
                <a:spcPct val="100000"/>
              </a:lnSpc>
              <a:spcBef>
                <a:spcPts val="0"/>
              </a:spcBef>
              <a:spcAft>
                <a:spcPts val="0"/>
              </a:spcAft>
              <a:buSzPts val="4000"/>
              <a:buNone/>
              <a:defRPr sz="4000"/>
            </a:lvl2pPr>
            <a:lvl3pPr lvl="2" algn="ctr">
              <a:lnSpc>
                <a:spcPct val="100000"/>
              </a:lnSpc>
              <a:spcBef>
                <a:spcPts val="0"/>
              </a:spcBef>
              <a:spcAft>
                <a:spcPts val="0"/>
              </a:spcAft>
              <a:buSzPts val="4000"/>
              <a:buNone/>
              <a:defRPr sz="4000"/>
            </a:lvl3pPr>
            <a:lvl4pPr lvl="3" algn="ctr">
              <a:lnSpc>
                <a:spcPct val="100000"/>
              </a:lnSpc>
              <a:spcBef>
                <a:spcPts val="0"/>
              </a:spcBef>
              <a:spcAft>
                <a:spcPts val="0"/>
              </a:spcAft>
              <a:buSzPts val="4000"/>
              <a:buNone/>
              <a:defRPr sz="4000"/>
            </a:lvl4pPr>
            <a:lvl5pPr lvl="4" algn="ctr">
              <a:lnSpc>
                <a:spcPct val="100000"/>
              </a:lnSpc>
              <a:spcBef>
                <a:spcPts val="0"/>
              </a:spcBef>
              <a:spcAft>
                <a:spcPts val="0"/>
              </a:spcAft>
              <a:buSzPts val="4000"/>
              <a:buNone/>
              <a:defRPr sz="4000"/>
            </a:lvl5pPr>
            <a:lvl6pPr lvl="5" algn="ctr">
              <a:lnSpc>
                <a:spcPct val="100000"/>
              </a:lnSpc>
              <a:spcBef>
                <a:spcPts val="0"/>
              </a:spcBef>
              <a:spcAft>
                <a:spcPts val="0"/>
              </a:spcAft>
              <a:buSzPts val="4000"/>
              <a:buNone/>
              <a:defRPr sz="4000"/>
            </a:lvl6pPr>
            <a:lvl7pPr lvl="6" algn="ctr">
              <a:lnSpc>
                <a:spcPct val="100000"/>
              </a:lnSpc>
              <a:spcBef>
                <a:spcPts val="0"/>
              </a:spcBef>
              <a:spcAft>
                <a:spcPts val="0"/>
              </a:spcAft>
              <a:buSzPts val="4000"/>
              <a:buNone/>
              <a:defRPr sz="4000"/>
            </a:lvl7pPr>
            <a:lvl8pPr lvl="7" algn="ctr">
              <a:lnSpc>
                <a:spcPct val="100000"/>
              </a:lnSpc>
              <a:spcBef>
                <a:spcPts val="0"/>
              </a:spcBef>
              <a:spcAft>
                <a:spcPts val="0"/>
              </a:spcAft>
              <a:buSzPts val="4000"/>
              <a:buNone/>
              <a:defRPr sz="4000"/>
            </a:lvl8pPr>
            <a:lvl9pPr lvl="8" algn="ctr">
              <a:lnSpc>
                <a:spcPct val="100000"/>
              </a:lnSpc>
              <a:spcBef>
                <a:spcPts val="0"/>
              </a:spcBef>
              <a:spcAft>
                <a:spcPts val="0"/>
              </a:spcAft>
              <a:buSzPts val="4000"/>
              <a:buNone/>
              <a:defRPr sz="4000"/>
            </a:lvl9pPr>
          </a:lstStyle>
          <a:p>
            <a:endParaRPr/>
          </a:p>
        </p:txBody>
      </p:sp>
      <p:sp>
        <p:nvSpPr>
          <p:cNvPr id="71" name="Google Shape;71;p13"/>
          <p:cNvSpPr txBox="1">
            <a:spLocks noGrp="1"/>
          </p:cNvSpPr>
          <p:nvPr>
            <p:ph type="body" idx="1"/>
          </p:nvPr>
        </p:nvSpPr>
        <p:spPr>
          <a:xfrm>
            <a:off x="1025675" y="2036275"/>
            <a:ext cx="16348200" cy="7336200"/>
          </a:xfrm>
          <a:prstGeom prst="rect">
            <a:avLst/>
          </a:prstGeom>
          <a:noFill/>
          <a:ln>
            <a:noFill/>
          </a:ln>
        </p:spPr>
        <p:txBody>
          <a:bodyPr spcFirstLastPara="1" wrap="square" lIns="91425" tIns="91425" rIns="91425" bIns="91425" anchor="t" anchorCtr="0">
            <a:spAutoFit/>
          </a:bodyPr>
          <a:lstStyle>
            <a:lvl1pPr marL="457200" lvl="0" indent="-431800" algn="l">
              <a:lnSpc>
                <a:spcPct val="115000"/>
              </a:lnSpc>
              <a:spcBef>
                <a:spcPts val="0"/>
              </a:spcBef>
              <a:spcAft>
                <a:spcPts val="0"/>
              </a:spcAft>
              <a:buClr>
                <a:schemeClr val="accent1"/>
              </a:buClr>
              <a:buSzPts val="3200"/>
              <a:buAutoNum type="arabicPeriod"/>
              <a:defRPr sz="3200"/>
            </a:lvl1pPr>
            <a:lvl2pPr marL="914400" lvl="1" indent="-431800" algn="l">
              <a:lnSpc>
                <a:spcPct val="115000"/>
              </a:lnSpc>
              <a:spcBef>
                <a:spcPts val="1000"/>
              </a:spcBef>
              <a:spcAft>
                <a:spcPts val="0"/>
              </a:spcAft>
              <a:buClr>
                <a:schemeClr val="accent1"/>
              </a:buClr>
              <a:buSzPts val="3200"/>
              <a:buChar char="●"/>
              <a:defRPr sz="3200"/>
            </a:lvl2pPr>
            <a:lvl3pPr marL="1371600" lvl="2" indent="-431800" algn="l">
              <a:lnSpc>
                <a:spcPct val="115000"/>
              </a:lnSpc>
              <a:spcBef>
                <a:spcPts val="1000"/>
              </a:spcBef>
              <a:spcAft>
                <a:spcPts val="0"/>
              </a:spcAft>
              <a:buClr>
                <a:schemeClr val="accent1"/>
              </a:buClr>
              <a:buSzPts val="3200"/>
              <a:buChar char="●"/>
              <a:defRPr sz="3200"/>
            </a:lvl3pPr>
            <a:lvl4pPr marL="1828800" lvl="3" indent="-431800" algn="l">
              <a:lnSpc>
                <a:spcPct val="115000"/>
              </a:lnSpc>
              <a:spcBef>
                <a:spcPts val="1000"/>
              </a:spcBef>
              <a:spcAft>
                <a:spcPts val="0"/>
              </a:spcAft>
              <a:buClr>
                <a:schemeClr val="accent1"/>
              </a:buClr>
              <a:buSzPts val="3200"/>
              <a:buChar char="●"/>
              <a:defRPr sz="3200"/>
            </a:lvl4pPr>
            <a:lvl5pPr marL="2286000" lvl="4" indent="-431800" algn="l">
              <a:lnSpc>
                <a:spcPct val="115000"/>
              </a:lnSpc>
              <a:spcBef>
                <a:spcPts val="1000"/>
              </a:spcBef>
              <a:spcAft>
                <a:spcPts val="0"/>
              </a:spcAft>
              <a:buClr>
                <a:schemeClr val="accent1"/>
              </a:buClr>
              <a:buSzPts val="3200"/>
              <a:buChar char="●"/>
              <a:defRPr sz="3200"/>
            </a:lvl5pPr>
            <a:lvl6pPr marL="2743200" lvl="5" indent="-431800" algn="l">
              <a:lnSpc>
                <a:spcPct val="115000"/>
              </a:lnSpc>
              <a:spcBef>
                <a:spcPts val="1000"/>
              </a:spcBef>
              <a:spcAft>
                <a:spcPts val="0"/>
              </a:spcAft>
              <a:buClr>
                <a:schemeClr val="accent1"/>
              </a:buClr>
              <a:buSzPts val="3200"/>
              <a:buChar char="●"/>
              <a:defRPr sz="3200"/>
            </a:lvl6pPr>
            <a:lvl7pPr marL="3200400" lvl="6" indent="-431800" algn="l">
              <a:lnSpc>
                <a:spcPct val="115000"/>
              </a:lnSpc>
              <a:spcBef>
                <a:spcPts val="1000"/>
              </a:spcBef>
              <a:spcAft>
                <a:spcPts val="0"/>
              </a:spcAft>
              <a:buClr>
                <a:schemeClr val="accent1"/>
              </a:buClr>
              <a:buSzPts val="3200"/>
              <a:buChar char="●"/>
              <a:defRPr sz="3200"/>
            </a:lvl7pPr>
            <a:lvl8pPr marL="3657600" lvl="7" indent="-431800" algn="l">
              <a:lnSpc>
                <a:spcPct val="115000"/>
              </a:lnSpc>
              <a:spcBef>
                <a:spcPts val="1000"/>
              </a:spcBef>
              <a:spcAft>
                <a:spcPts val="0"/>
              </a:spcAft>
              <a:buClr>
                <a:schemeClr val="accent1"/>
              </a:buClr>
              <a:buSzPts val="3200"/>
              <a:buChar char="●"/>
              <a:defRPr sz="3200"/>
            </a:lvl8pPr>
            <a:lvl9pPr marL="4114800" lvl="8" indent="-431800" algn="l">
              <a:lnSpc>
                <a:spcPct val="115000"/>
              </a:lnSpc>
              <a:spcBef>
                <a:spcPts val="1000"/>
              </a:spcBef>
              <a:spcAft>
                <a:spcPts val="1000"/>
              </a:spcAft>
              <a:buClr>
                <a:schemeClr val="accent1"/>
              </a:buClr>
              <a:buSzPts val="3200"/>
              <a:buChar char="●"/>
              <a:defRPr sz="3200"/>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Quote">
  <p:cSld name="TITLE_ONLY_1_1">
    <p:spTree>
      <p:nvGrpSpPr>
        <p:cNvPr id="1" name="Shape 72"/>
        <p:cNvGrpSpPr/>
        <p:nvPr/>
      </p:nvGrpSpPr>
      <p:grpSpPr>
        <a:xfrm>
          <a:off x="0" y="0"/>
          <a:ext cx="0" cy="0"/>
          <a:chOff x="0" y="0"/>
          <a:chExt cx="0" cy="0"/>
        </a:xfrm>
      </p:grpSpPr>
      <p:pic>
        <p:nvPicPr>
          <p:cNvPr id="73" name="Google Shape;73;p14"/>
          <p:cNvPicPr preferRelativeResize="0"/>
          <p:nvPr/>
        </p:nvPicPr>
        <p:blipFill rotWithShape="1">
          <a:blip r:embed="rId2">
            <a:alphaModFix/>
          </a:blip>
          <a:srcRect/>
          <a:stretch/>
        </p:blipFill>
        <p:spPr>
          <a:xfrm>
            <a:off x="0" y="0"/>
            <a:ext cx="18288000" cy="10287000"/>
          </a:xfrm>
          <a:prstGeom prst="rect">
            <a:avLst/>
          </a:prstGeom>
          <a:noFill/>
          <a:ln>
            <a:noFill/>
          </a:ln>
        </p:spPr>
      </p:pic>
      <p:sp>
        <p:nvSpPr>
          <p:cNvPr id="74" name="Google Shape;74;p14"/>
          <p:cNvSpPr txBox="1">
            <a:spLocks noGrp="1"/>
          </p:cNvSpPr>
          <p:nvPr>
            <p:ph type="title"/>
          </p:nvPr>
        </p:nvSpPr>
        <p:spPr>
          <a:xfrm>
            <a:off x="914400" y="914400"/>
            <a:ext cx="12344400" cy="1076700"/>
          </a:xfrm>
          <a:prstGeom prst="rect">
            <a:avLst/>
          </a:prstGeom>
          <a:noFill/>
          <a:ln>
            <a:noFill/>
          </a:ln>
        </p:spPr>
        <p:txBody>
          <a:bodyPr spcFirstLastPara="1" wrap="square" lIns="91425" tIns="91425" rIns="91425" bIns="91425" anchor="t" anchorCtr="0">
            <a:spAutoFit/>
          </a:bodyPr>
          <a:lstStyle>
            <a:lvl1pPr lvl="0" algn="l">
              <a:lnSpc>
                <a:spcPct val="100000"/>
              </a:lnSpc>
              <a:spcBef>
                <a:spcPts val="0"/>
              </a:spcBef>
              <a:spcAft>
                <a:spcPts val="0"/>
              </a:spcAft>
              <a:buClr>
                <a:srgbClr val="FFFFFF"/>
              </a:buClr>
              <a:buSzPts val="5600"/>
              <a:buNone/>
              <a:defRPr>
                <a:solidFill>
                  <a:srgbClr val="FFFFFF"/>
                </a:solidFill>
              </a:defRPr>
            </a:lvl1pPr>
            <a:lvl2pPr lvl="1" algn="l">
              <a:lnSpc>
                <a:spcPct val="100000"/>
              </a:lnSpc>
              <a:spcBef>
                <a:spcPts val="0"/>
              </a:spcBef>
              <a:spcAft>
                <a:spcPts val="0"/>
              </a:spcAft>
              <a:buClr>
                <a:srgbClr val="FFFFFF"/>
              </a:buClr>
              <a:buSzPts val="5600"/>
              <a:buNone/>
              <a:defRPr>
                <a:solidFill>
                  <a:srgbClr val="FFFFFF"/>
                </a:solidFill>
              </a:defRPr>
            </a:lvl2pPr>
            <a:lvl3pPr lvl="2" algn="l">
              <a:lnSpc>
                <a:spcPct val="100000"/>
              </a:lnSpc>
              <a:spcBef>
                <a:spcPts val="0"/>
              </a:spcBef>
              <a:spcAft>
                <a:spcPts val="0"/>
              </a:spcAft>
              <a:buClr>
                <a:srgbClr val="FFFFFF"/>
              </a:buClr>
              <a:buSzPts val="5600"/>
              <a:buNone/>
              <a:defRPr>
                <a:solidFill>
                  <a:srgbClr val="FFFFFF"/>
                </a:solidFill>
              </a:defRPr>
            </a:lvl3pPr>
            <a:lvl4pPr lvl="3" algn="l">
              <a:lnSpc>
                <a:spcPct val="100000"/>
              </a:lnSpc>
              <a:spcBef>
                <a:spcPts val="0"/>
              </a:spcBef>
              <a:spcAft>
                <a:spcPts val="0"/>
              </a:spcAft>
              <a:buClr>
                <a:srgbClr val="FFFFFF"/>
              </a:buClr>
              <a:buSzPts val="5600"/>
              <a:buNone/>
              <a:defRPr>
                <a:solidFill>
                  <a:srgbClr val="FFFFFF"/>
                </a:solidFill>
              </a:defRPr>
            </a:lvl4pPr>
            <a:lvl5pPr lvl="4" algn="l">
              <a:lnSpc>
                <a:spcPct val="100000"/>
              </a:lnSpc>
              <a:spcBef>
                <a:spcPts val="0"/>
              </a:spcBef>
              <a:spcAft>
                <a:spcPts val="0"/>
              </a:spcAft>
              <a:buClr>
                <a:srgbClr val="FFFFFF"/>
              </a:buClr>
              <a:buSzPts val="5600"/>
              <a:buNone/>
              <a:defRPr>
                <a:solidFill>
                  <a:srgbClr val="FFFFFF"/>
                </a:solidFill>
              </a:defRPr>
            </a:lvl5pPr>
            <a:lvl6pPr lvl="5" algn="l">
              <a:lnSpc>
                <a:spcPct val="100000"/>
              </a:lnSpc>
              <a:spcBef>
                <a:spcPts val="0"/>
              </a:spcBef>
              <a:spcAft>
                <a:spcPts val="0"/>
              </a:spcAft>
              <a:buClr>
                <a:srgbClr val="FFFFFF"/>
              </a:buClr>
              <a:buSzPts val="5600"/>
              <a:buNone/>
              <a:defRPr>
                <a:solidFill>
                  <a:srgbClr val="FFFFFF"/>
                </a:solidFill>
              </a:defRPr>
            </a:lvl6pPr>
            <a:lvl7pPr lvl="6" algn="l">
              <a:lnSpc>
                <a:spcPct val="100000"/>
              </a:lnSpc>
              <a:spcBef>
                <a:spcPts val="0"/>
              </a:spcBef>
              <a:spcAft>
                <a:spcPts val="0"/>
              </a:spcAft>
              <a:buClr>
                <a:srgbClr val="FFFFFF"/>
              </a:buClr>
              <a:buSzPts val="5600"/>
              <a:buNone/>
              <a:defRPr>
                <a:solidFill>
                  <a:srgbClr val="FFFFFF"/>
                </a:solidFill>
              </a:defRPr>
            </a:lvl7pPr>
            <a:lvl8pPr lvl="7" algn="l">
              <a:lnSpc>
                <a:spcPct val="100000"/>
              </a:lnSpc>
              <a:spcBef>
                <a:spcPts val="0"/>
              </a:spcBef>
              <a:spcAft>
                <a:spcPts val="0"/>
              </a:spcAft>
              <a:buClr>
                <a:srgbClr val="FFFFFF"/>
              </a:buClr>
              <a:buSzPts val="5600"/>
              <a:buNone/>
              <a:defRPr>
                <a:solidFill>
                  <a:srgbClr val="FFFFFF"/>
                </a:solidFill>
              </a:defRPr>
            </a:lvl8pPr>
            <a:lvl9pPr lvl="8" algn="l">
              <a:lnSpc>
                <a:spcPct val="100000"/>
              </a:lnSpc>
              <a:spcBef>
                <a:spcPts val="0"/>
              </a:spcBef>
              <a:spcAft>
                <a:spcPts val="0"/>
              </a:spcAft>
              <a:buClr>
                <a:srgbClr val="FFFFFF"/>
              </a:buClr>
              <a:buSzPts val="5600"/>
              <a:buNone/>
              <a:defRPr>
                <a:solidFill>
                  <a:srgbClr val="FFFFFF"/>
                </a:solidFill>
              </a:defRPr>
            </a:lvl9pPr>
          </a:lstStyle>
          <a:p>
            <a:endParaRPr/>
          </a:p>
        </p:txBody>
      </p:sp>
      <p:sp>
        <p:nvSpPr>
          <p:cNvPr id="75" name="Google Shape;75;p14"/>
          <p:cNvSpPr txBox="1">
            <a:spLocks noGrp="1"/>
          </p:cNvSpPr>
          <p:nvPr>
            <p:ph type="subTitle" idx="1"/>
          </p:nvPr>
        </p:nvSpPr>
        <p:spPr>
          <a:xfrm>
            <a:off x="914400" y="1991100"/>
            <a:ext cx="7772400" cy="899700"/>
          </a:xfrm>
          <a:prstGeom prst="rect">
            <a:avLst/>
          </a:prstGeom>
          <a:noFill/>
          <a:ln>
            <a:noFill/>
          </a:ln>
        </p:spPr>
        <p:txBody>
          <a:bodyPr spcFirstLastPara="1" wrap="square" lIns="91425" tIns="91425" rIns="91425" bIns="91425" anchor="ctr" anchorCtr="0">
            <a:spAutoFit/>
          </a:bodyPr>
          <a:lstStyle>
            <a:lvl1pPr lvl="0" algn="l">
              <a:lnSpc>
                <a:spcPct val="100000"/>
              </a:lnSpc>
              <a:spcBef>
                <a:spcPts val="0"/>
              </a:spcBef>
              <a:spcAft>
                <a:spcPts val="0"/>
              </a:spcAft>
              <a:buClr>
                <a:srgbClr val="FFFFFF"/>
              </a:buClr>
              <a:buSzPts val="4000"/>
              <a:buFont typeface="Neuton"/>
              <a:buNone/>
              <a:defRPr sz="4000">
                <a:solidFill>
                  <a:srgbClr val="FFFFFF"/>
                </a:solidFill>
                <a:latin typeface="Neuton"/>
                <a:ea typeface="Neuton"/>
                <a:cs typeface="Neuton"/>
                <a:sym typeface="Neuton"/>
              </a:defRPr>
            </a:lvl1pPr>
            <a:lvl2pPr lvl="1" algn="l">
              <a:lnSpc>
                <a:spcPct val="115000"/>
              </a:lnSpc>
              <a:spcBef>
                <a:spcPts val="0"/>
              </a:spcBef>
              <a:spcAft>
                <a:spcPts val="0"/>
              </a:spcAft>
              <a:buClr>
                <a:srgbClr val="FFFFFF"/>
              </a:buClr>
              <a:buSzPts val="2800"/>
              <a:buNone/>
              <a:defRPr>
                <a:solidFill>
                  <a:srgbClr val="FFFFFF"/>
                </a:solidFill>
              </a:defRPr>
            </a:lvl2pPr>
            <a:lvl3pPr lvl="2" algn="l">
              <a:lnSpc>
                <a:spcPct val="115000"/>
              </a:lnSpc>
              <a:spcBef>
                <a:spcPts val="1000"/>
              </a:spcBef>
              <a:spcAft>
                <a:spcPts val="0"/>
              </a:spcAft>
              <a:buClr>
                <a:srgbClr val="FFFFFF"/>
              </a:buClr>
              <a:buSzPts val="2800"/>
              <a:buNone/>
              <a:defRPr>
                <a:solidFill>
                  <a:srgbClr val="FFFFFF"/>
                </a:solidFill>
              </a:defRPr>
            </a:lvl3pPr>
            <a:lvl4pPr lvl="3" algn="l">
              <a:lnSpc>
                <a:spcPct val="115000"/>
              </a:lnSpc>
              <a:spcBef>
                <a:spcPts val="1000"/>
              </a:spcBef>
              <a:spcAft>
                <a:spcPts val="0"/>
              </a:spcAft>
              <a:buClr>
                <a:srgbClr val="FFFFFF"/>
              </a:buClr>
              <a:buSzPts val="2800"/>
              <a:buNone/>
              <a:defRPr>
                <a:solidFill>
                  <a:srgbClr val="FFFFFF"/>
                </a:solidFill>
              </a:defRPr>
            </a:lvl4pPr>
            <a:lvl5pPr lvl="4" algn="l">
              <a:lnSpc>
                <a:spcPct val="115000"/>
              </a:lnSpc>
              <a:spcBef>
                <a:spcPts val="1000"/>
              </a:spcBef>
              <a:spcAft>
                <a:spcPts val="0"/>
              </a:spcAft>
              <a:buClr>
                <a:srgbClr val="FFFFFF"/>
              </a:buClr>
              <a:buSzPts val="2800"/>
              <a:buNone/>
              <a:defRPr>
                <a:solidFill>
                  <a:srgbClr val="FFFFFF"/>
                </a:solidFill>
              </a:defRPr>
            </a:lvl5pPr>
            <a:lvl6pPr lvl="5" algn="l">
              <a:lnSpc>
                <a:spcPct val="115000"/>
              </a:lnSpc>
              <a:spcBef>
                <a:spcPts val="1000"/>
              </a:spcBef>
              <a:spcAft>
                <a:spcPts val="0"/>
              </a:spcAft>
              <a:buClr>
                <a:srgbClr val="FFFFFF"/>
              </a:buClr>
              <a:buSzPts val="2800"/>
              <a:buNone/>
              <a:defRPr>
                <a:solidFill>
                  <a:srgbClr val="FFFFFF"/>
                </a:solidFill>
              </a:defRPr>
            </a:lvl6pPr>
            <a:lvl7pPr lvl="6" algn="l">
              <a:lnSpc>
                <a:spcPct val="115000"/>
              </a:lnSpc>
              <a:spcBef>
                <a:spcPts val="1000"/>
              </a:spcBef>
              <a:spcAft>
                <a:spcPts val="0"/>
              </a:spcAft>
              <a:buClr>
                <a:srgbClr val="FFFFFF"/>
              </a:buClr>
              <a:buSzPts val="2800"/>
              <a:buNone/>
              <a:defRPr>
                <a:solidFill>
                  <a:srgbClr val="FFFFFF"/>
                </a:solidFill>
              </a:defRPr>
            </a:lvl7pPr>
            <a:lvl8pPr lvl="7" algn="l">
              <a:lnSpc>
                <a:spcPct val="115000"/>
              </a:lnSpc>
              <a:spcBef>
                <a:spcPts val="1000"/>
              </a:spcBef>
              <a:spcAft>
                <a:spcPts val="0"/>
              </a:spcAft>
              <a:buClr>
                <a:srgbClr val="FFFFFF"/>
              </a:buClr>
              <a:buSzPts val="2800"/>
              <a:buNone/>
              <a:defRPr>
                <a:solidFill>
                  <a:srgbClr val="FFFFFF"/>
                </a:solidFill>
              </a:defRPr>
            </a:lvl8pPr>
            <a:lvl9pPr lvl="8" algn="l">
              <a:lnSpc>
                <a:spcPct val="115000"/>
              </a:lnSpc>
              <a:spcBef>
                <a:spcPts val="1000"/>
              </a:spcBef>
              <a:spcAft>
                <a:spcPts val="1000"/>
              </a:spcAft>
              <a:buClr>
                <a:srgbClr val="FFFFFF"/>
              </a:buClr>
              <a:buSzPts val="2800"/>
              <a:buNone/>
              <a:defRPr>
                <a:solidFill>
                  <a:srgbClr val="FFFFFF"/>
                </a:solidFill>
              </a:defRPr>
            </a:lvl9pPr>
          </a:lstStyle>
          <a:p>
            <a:endParaRPr/>
          </a:p>
        </p:txBody>
      </p:sp>
      <p:sp>
        <p:nvSpPr>
          <p:cNvPr id="76" name="Google Shape;76;p14"/>
          <p:cNvSpPr/>
          <p:nvPr/>
        </p:nvSpPr>
        <p:spPr>
          <a:xfrm>
            <a:off x="16669925" y="9372598"/>
            <a:ext cx="1160931" cy="457223"/>
          </a:xfrm>
          <a:custGeom>
            <a:avLst/>
            <a:gdLst/>
            <a:ahLst/>
            <a:cxnLst/>
            <a:rect l="l" t="t" r="r" b="b"/>
            <a:pathLst>
              <a:path w="178399" h="70261" extrusionOk="0">
                <a:moveTo>
                  <a:pt x="56254" y="0"/>
                </a:moveTo>
                <a:cubicBezTo>
                  <a:pt x="52108" y="0"/>
                  <a:pt x="48970" y="2914"/>
                  <a:pt x="48970" y="6948"/>
                </a:cubicBezTo>
                <a:cubicBezTo>
                  <a:pt x="48970" y="10982"/>
                  <a:pt x="52108" y="14007"/>
                  <a:pt x="56254" y="14007"/>
                </a:cubicBezTo>
                <a:cubicBezTo>
                  <a:pt x="60400" y="14007"/>
                  <a:pt x="63538" y="10982"/>
                  <a:pt x="63538" y="6948"/>
                </a:cubicBezTo>
                <a:cubicBezTo>
                  <a:pt x="63538" y="2914"/>
                  <a:pt x="60400" y="0"/>
                  <a:pt x="56254" y="0"/>
                </a:cubicBezTo>
                <a:close/>
                <a:moveTo>
                  <a:pt x="154082" y="48521"/>
                </a:moveTo>
                <a:cubicBezTo>
                  <a:pt x="156547" y="48521"/>
                  <a:pt x="158900" y="48746"/>
                  <a:pt x="161365" y="49082"/>
                </a:cubicBezTo>
                <a:lnTo>
                  <a:pt x="161365" y="52668"/>
                </a:lnTo>
                <a:cubicBezTo>
                  <a:pt x="161365" y="58158"/>
                  <a:pt x="156659" y="61632"/>
                  <a:pt x="151392" y="61632"/>
                </a:cubicBezTo>
                <a:cubicBezTo>
                  <a:pt x="146462" y="61632"/>
                  <a:pt x="143772" y="58719"/>
                  <a:pt x="143772" y="55133"/>
                </a:cubicBezTo>
                <a:cubicBezTo>
                  <a:pt x="143772" y="51323"/>
                  <a:pt x="146910" y="48521"/>
                  <a:pt x="154082" y="48521"/>
                </a:cubicBezTo>
                <a:close/>
                <a:moveTo>
                  <a:pt x="1" y="21851"/>
                </a:moveTo>
                <a:cubicBezTo>
                  <a:pt x="3250" y="41462"/>
                  <a:pt x="9750" y="57150"/>
                  <a:pt x="17594" y="69252"/>
                </a:cubicBezTo>
                <a:lnTo>
                  <a:pt x="27007" y="69252"/>
                </a:lnTo>
                <a:cubicBezTo>
                  <a:pt x="34963" y="57038"/>
                  <a:pt x="41350" y="41462"/>
                  <a:pt x="44600" y="21851"/>
                </a:cubicBezTo>
                <a:lnTo>
                  <a:pt x="33058" y="21851"/>
                </a:lnTo>
                <a:cubicBezTo>
                  <a:pt x="30817" y="36195"/>
                  <a:pt x="27679" y="46616"/>
                  <a:pt x="22412" y="55917"/>
                </a:cubicBezTo>
                <a:cubicBezTo>
                  <a:pt x="17258" y="46728"/>
                  <a:pt x="14120" y="36195"/>
                  <a:pt x="11879" y="21851"/>
                </a:cubicBezTo>
                <a:close/>
                <a:moveTo>
                  <a:pt x="50651" y="21851"/>
                </a:moveTo>
                <a:lnTo>
                  <a:pt x="50651" y="69252"/>
                </a:lnTo>
                <a:lnTo>
                  <a:pt x="61857" y="69252"/>
                </a:lnTo>
                <a:lnTo>
                  <a:pt x="61857" y="21851"/>
                </a:lnTo>
                <a:close/>
                <a:moveTo>
                  <a:pt x="95027" y="21179"/>
                </a:moveTo>
                <a:cubicBezTo>
                  <a:pt x="89199" y="21179"/>
                  <a:pt x="84829" y="23756"/>
                  <a:pt x="81916" y="28239"/>
                </a:cubicBezTo>
                <a:lnTo>
                  <a:pt x="81916" y="21851"/>
                </a:lnTo>
                <a:lnTo>
                  <a:pt x="70598" y="21851"/>
                </a:lnTo>
                <a:lnTo>
                  <a:pt x="70598" y="69252"/>
                </a:lnTo>
                <a:lnTo>
                  <a:pt x="81916" y="69252"/>
                </a:lnTo>
                <a:lnTo>
                  <a:pt x="81916" y="45496"/>
                </a:lnTo>
                <a:cubicBezTo>
                  <a:pt x="81916" y="35859"/>
                  <a:pt x="86398" y="30816"/>
                  <a:pt x="95139" y="30816"/>
                </a:cubicBezTo>
                <a:cubicBezTo>
                  <a:pt x="97268" y="30816"/>
                  <a:pt x="99397" y="31152"/>
                  <a:pt x="101414" y="31825"/>
                </a:cubicBezTo>
                <a:lnTo>
                  <a:pt x="101414" y="22188"/>
                </a:lnTo>
                <a:cubicBezTo>
                  <a:pt x="99397" y="21515"/>
                  <a:pt x="97156" y="21179"/>
                  <a:pt x="95027" y="21179"/>
                </a:cubicBezTo>
                <a:close/>
                <a:moveTo>
                  <a:pt x="116990" y="7620"/>
                </a:moveTo>
                <a:lnTo>
                  <a:pt x="105672" y="10982"/>
                </a:lnTo>
                <a:lnTo>
                  <a:pt x="105672" y="54685"/>
                </a:lnTo>
                <a:cubicBezTo>
                  <a:pt x="105672" y="65106"/>
                  <a:pt x="112396" y="70149"/>
                  <a:pt x="121472" y="70149"/>
                </a:cubicBezTo>
                <a:cubicBezTo>
                  <a:pt x="124274" y="70149"/>
                  <a:pt x="127187" y="69701"/>
                  <a:pt x="129877" y="68580"/>
                </a:cubicBezTo>
                <a:lnTo>
                  <a:pt x="129877" y="59167"/>
                </a:lnTo>
                <a:cubicBezTo>
                  <a:pt x="127748" y="59727"/>
                  <a:pt x="125507" y="60063"/>
                  <a:pt x="123377" y="60176"/>
                </a:cubicBezTo>
                <a:cubicBezTo>
                  <a:pt x="118671" y="60176"/>
                  <a:pt x="116990" y="58271"/>
                  <a:pt x="116990" y="52107"/>
                </a:cubicBezTo>
                <a:lnTo>
                  <a:pt x="116990" y="31264"/>
                </a:lnTo>
                <a:lnTo>
                  <a:pt x="130661" y="31264"/>
                </a:lnTo>
                <a:lnTo>
                  <a:pt x="134359" y="21851"/>
                </a:lnTo>
                <a:lnTo>
                  <a:pt x="116990" y="21851"/>
                </a:lnTo>
                <a:lnTo>
                  <a:pt x="116990" y="7620"/>
                </a:lnTo>
                <a:close/>
                <a:moveTo>
                  <a:pt x="151056" y="20955"/>
                </a:moveTo>
                <a:cubicBezTo>
                  <a:pt x="147022" y="20955"/>
                  <a:pt x="142988" y="21291"/>
                  <a:pt x="138954" y="22188"/>
                </a:cubicBezTo>
                <a:lnTo>
                  <a:pt x="135032" y="32049"/>
                </a:lnTo>
                <a:lnTo>
                  <a:pt x="135032" y="32049"/>
                </a:lnTo>
                <a:cubicBezTo>
                  <a:pt x="139962" y="30928"/>
                  <a:pt x="144893" y="30368"/>
                  <a:pt x="149823" y="30256"/>
                </a:cubicBezTo>
                <a:cubicBezTo>
                  <a:pt x="157331" y="30256"/>
                  <a:pt x="161365" y="32497"/>
                  <a:pt x="161365" y="37764"/>
                </a:cubicBezTo>
                <a:lnTo>
                  <a:pt x="161365" y="41126"/>
                </a:lnTo>
                <a:cubicBezTo>
                  <a:pt x="158452" y="40565"/>
                  <a:pt x="155426" y="40229"/>
                  <a:pt x="152513" y="40229"/>
                </a:cubicBezTo>
                <a:cubicBezTo>
                  <a:pt x="139290" y="40229"/>
                  <a:pt x="132902" y="47065"/>
                  <a:pt x="132902" y="55357"/>
                </a:cubicBezTo>
                <a:cubicBezTo>
                  <a:pt x="132902" y="63649"/>
                  <a:pt x="139178" y="70261"/>
                  <a:pt x="149487" y="70261"/>
                </a:cubicBezTo>
                <a:cubicBezTo>
                  <a:pt x="155538" y="70261"/>
                  <a:pt x="160133" y="67796"/>
                  <a:pt x="162822" y="63986"/>
                </a:cubicBezTo>
                <a:cubicBezTo>
                  <a:pt x="165018" y="67618"/>
                  <a:pt x="169125" y="69722"/>
                  <a:pt x="173749" y="69722"/>
                </a:cubicBezTo>
                <a:cubicBezTo>
                  <a:pt x="175260" y="69722"/>
                  <a:pt x="176826" y="69497"/>
                  <a:pt x="178398" y="69028"/>
                </a:cubicBezTo>
                <a:lnTo>
                  <a:pt x="178398" y="68916"/>
                </a:lnTo>
                <a:lnTo>
                  <a:pt x="178398" y="60736"/>
                </a:lnTo>
                <a:cubicBezTo>
                  <a:pt x="177798" y="60806"/>
                  <a:pt x="177244" y="60841"/>
                  <a:pt x="176736" y="60841"/>
                </a:cubicBezTo>
                <a:cubicBezTo>
                  <a:pt x="173161" y="60841"/>
                  <a:pt x="171787" y="59113"/>
                  <a:pt x="171787" y="55581"/>
                </a:cubicBezTo>
                <a:lnTo>
                  <a:pt x="171787" y="36867"/>
                </a:lnTo>
                <a:cubicBezTo>
                  <a:pt x="171787" y="25325"/>
                  <a:pt x="164503" y="20955"/>
                  <a:pt x="151056" y="20955"/>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102D5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 White">
  <p:cSld name="CUSTOM_3_2">
    <p:spTree>
      <p:nvGrpSpPr>
        <p:cNvPr id="1" name="Shape 77"/>
        <p:cNvGrpSpPr/>
        <p:nvPr/>
      </p:nvGrpSpPr>
      <p:grpSpPr>
        <a:xfrm>
          <a:off x="0" y="0"/>
          <a:ext cx="0" cy="0"/>
          <a:chOff x="0" y="0"/>
          <a:chExt cx="0" cy="0"/>
        </a:xfrm>
      </p:grpSpPr>
      <p:sp>
        <p:nvSpPr>
          <p:cNvPr id="78" name="Google Shape;78;p15"/>
          <p:cNvSpPr/>
          <p:nvPr/>
        </p:nvSpPr>
        <p:spPr>
          <a:xfrm>
            <a:off x="16669925" y="9372598"/>
            <a:ext cx="1160931" cy="457223"/>
          </a:xfrm>
          <a:custGeom>
            <a:avLst/>
            <a:gdLst/>
            <a:ahLst/>
            <a:cxnLst/>
            <a:rect l="l" t="t" r="r" b="b"/>
            <a:pathLst>
              <a:path w="178399" h="70261" extrusionOk="0">
                <a:moveTo>
                  <a:pt x="56254" y="0"/>
                </a:moveTo>
                <a:cubicBezTo>
                  <a:pt x="52108" y="0"/>
                  <a:pt x="48970" y="2914"/>
                  <a:pt x="48970" y="6948"/>
                </a:cubicBezTo>
                <a:cubicBezTo>
                  <a:pt x="48970" y="10982"/>
                  <a:pt x="52108" y="14007"/>
                  <a:pt x="56254" y="14007"/>
                </a:cubicBezTo>
                <a:cubicBezTo>
                  <a:pt x="60400" y="14007"/>
                  <a:pt x="63538" y="10982"/>
                  <a:pt x="63538" y="6948"/>
                </a:cubicBezTo>
                <a:cubicBezTo>
                  <a:pt x="63538" y="2914"/>
                  <a:pt x="60400" y="0"/>
                  <a:pt x="56254" y="0"/>
                </a:cubicBezTo>
                <a:close/>
                <a:moveTo>
                  <a:pt x="154082" y="48521"/>
                </a:moveTo>
                <a:cubicBezTo>
                  <a:pt x="156547" y="48521"/>
                  <a:pt x="158900" y="48746"/>
                  <a:pt x="161365" y="49082"/>
                </a:cubicBezTo>
                <a:lnTo>
                  <a:pt x="161365" y="52668"/>
                </a:lnTo>
                <a:cubicBezTo>
                  <a:pt x="161365" y="58158"/>
                  <a:pt x="156659" y="61632"/>
                  <a:pt x="151392" y="61632"/>
                </a:cubicBezTo>
                <a:cubicBezTo>
                  <a:pt x="146462" y="61632"/>
                  <a:pt x="143772" y="58719"/>
                  <a:pt x="143772" y="55133"/>
                </a:cubicBezTo>
                <a:cubicBezTo>
                  <a:pt x="143772" y="51323"/>
                  <a:pt x="146910" y="48521"/>
                  <a:pt x="154082" y="48521"/>
                </a:cubicBezTo>
                <a:close/>
                <a:moveTo>
                  <a:pt x="1" y="21851"/>
                </a:moveTo>
                <a:cubicBezTo>
                  <a:pt x="3250" y="41462"/>
                  <a:pt x="9750" y="57150"/>
                  <a:pt x="17594" y="69252"/>
                </a:cubicBezTo>
                <a:lnTo>
                  <a:pt x="27007" y="69252"/>
                </a:lnTo>
                <a:cubicBezTo>
                  <a:pt x="34963" y="57038"/>
                  <a:pt x="41350" y="41462"/>
                  <a:pt x="44600" y="21851"/>
                </a:cubicBezTo>
                <a:lnTo>
                  <a:pt x="33058" y="21851"/>
                </a:lnTo>
                <a:cubicBezTo>
                  <a:pt x="30817" y="36195"/>
                  <a:pt x="27679" y="46616"/>
                  <a:pt x="22412" y="55917"/>
                </a:cubicBezTo>
                <a:cubicBezTo>
                  <a:pt x="17258" y="46728"/>
                  <a:pt x="14120" y="36195"/>
                  <a:pt x="11879" y="21851"/>
                </a:cubicBezTo>
                <a:close/>
                <a:moveTo>
                  <a:pt x="50651" y="21851"/>
                </a:moveTo>
                <a:lnTo>
                  <a:pt x="50651" y="69252"/>
                </a:lnTo>
                <a:lnTo>
                  <a:pt x="61857" y="69252"/>
                </a:lnTo>
                <a:lnTo>
                  <a:pt x="61857" y="21851"/>
                </a:lnTo>
                <a:close/>
                <a:moveTo>
                  <a:pt x="95027" y="21179"/>
                </a:moveTo>
                <a:cubicBezTo>
                  <a:pt x="89199" y="21179"/>
                  <a:pt x="84829" y="23756"/>
                  <a:pt x="81916" y="28239"/>
                </a:cubicBezTo>
                <a:lnTo>
                  <a:pt x="81916" y="21851"/>
                </a:lnTo>
                <a:lnTo>
                  <a:pt x="70598" y="21851"/>
                </a:lnTo>
                <a:lnTo>
                  <a:pt x="70598" y="69252"/>
                </a:lnTo>
                <a:lnTo>
                  <a:pt x="81916" y="69252"/>
                </a:lnTo>
                <a:lnTo>
                  <a:pt x="81916" y="45496"/>
                </a:lnTo>
                <a:cubicBezTo>
                  <a:pt x="81916" y="35859"/>
                  <a:pt x="86398" y="30816"/>
                  <a:pt x="95139" y="30816"/>
                </a:cubicBezTo>
                <a:cubicBezTo>
                  <a:pt x="97268" y="30816"/>
                  <a:pt x="99397" y="31152"/>
                  <a:pt x="101414" y="31825"/>
                </a:cubicBezTo>
                <a:lnTo>
                  <a:pt x="101414" y="22188"/>
                </a:lnTo>
                <a:cubicBezTo>
                  <a:pt x="99397" y="21515"/>
                  <a:pt x="97156" y="21179"/>
                  <a:pt x="95027" y="21179"/>
                </a:cubicBezTo>
                <a:close/>
                <a:moveTo>
                  <a:pt x="116990" y="7620"/>
                </a:moveTo>
                <a:lnTo>
                  <a:pt x="105672" y="10982"/>
                </a:lnTo>
                <a:lnTo>
                  <a:pt x="105672" y="54685"/>
                </a:lnTo>
                <a:cubicBezTo>
                  <a:pt x="105672" y="65106"/>
                  <a:pt x="112396" y="70149"/>
                  <a:pt x="121472" y="70149"/>
                </a:cubicBezTo>
                <a:cubicBezTo>
                  <a:pt x="124274" y="70149"/>
                  <a:pt x="127187" y="69701"/>
                  <a:pt x="129877" y="68580"/>
                </a:cubicBezTo>
                <a:lnTo>
                  <a:pt x="129877" y="59167"/>
                </a:lnTo>
                <a:cubicBezTo>
                  <a:pt x="127748" y="59727"/>
                  <a:pt x="125507" y="60063"/>
                  <a:pt x="123377" y="60176"/>
                </a:cubicBezTo>
                <a:cubicBezTo>
                  <a:pt x="118671" y="60176"/>
                  <a:pt x="116990" y="58271"/>
                  <a:pt x="116990" y="52107"/>
                </a:cubicBezTo>
                <a:lnTo>
                  <a:pt x="116990" y="31264"/>
                </a:lnTo>
                <a:lnTo>
                  <a:pt x="130661" y="31264"/>
                </a:lnTo>
                <a:lnTo>
                  <a:pt x="134359" y="21851"/>
                </a:lnTo>
                <a:lnTo>
                  <a:pt x="116990" y="21851"/>
                </a:lnTo>
                <a:lnTo>
                  <a:pt x="116990" y="7620"/>
                </a:lnTo>
                <a:close/>
                <a:moveTo>
                  <a:pt x="151056" y="20955"/>
                </a:moveTo>
                <a:cubicBezTo>
                  <a:pt x="147022" y="20955"/>
                  <a:pt x="142988" y="21291"/>
                  <a:pt x="138954" y="22188"/>
                </a:cubicBezTo>
                <a:lnTo>
                  <a:pt x="135032" y="32049"/>
                </a:lnTo>
                <a:lnTo>
                  <a:pt x="135032" y="32049"/>
                </a:lnTo>
                <a:cubicBezTo>
                  <a:pt x="139962" y="30928"/>
                  <a:pt x="144893" y="30368"/>
                  <a:pt x="149823" y="30256"/>
                </a:cubicBezTo>
                <a:cubicBezTo>
                  <a:pt x="157331" y="30256"/>
                  <a:pt x="161365" y="32497"/>
                  <a:pt x="161365" y="37764"/>
                </a:cubicBezTo>
                <a:lnTo>
                  <a:pt x="161365" y="41126"/>
                </a:lnTo>
                <a:cubicBezTo>
                  <a:pt x="158452" y="40565"/>
                  <a:pt x="155426" y="40229"/>
                  <a:pt x="152513" y="40229"/>
                </a:cubicBezTo>
                <a:cubicBezTo>
                  <a:pt x="139290" y="40229"/>
                  <a:pt x="132902" y="47065"/>
                  <a:pt x="132902" y="55357"/>
                </a:cubicBezTo>
                <a:cubicBezTo>
                  <a:pt x="132902" y="63649"/>
                  <a:pt x="139178" y="70261"/>
                  <a:pt x="149487" y="70261"/>
                </a:cubicBezTo>
                <a:cubicBezTo>
                  <a:pt x="155538" y="70261"/>
                  <a:pt x="160133" y="67796"/>
                  <a:pt x="162822" y="63986"/>
                </a:cubicBezTo>
                <a:cubicBezTo>
                  <a:pt x="165018" y="67618"/>
                  <a:pt x="169125" y="69722"/>
                  <a:pt x="173749" y="69722"/>
                </a:cubicBezTo>
                <a:cubicBezTo>
                  <a:pt x="175260" y="69722"/>
                  <a:pt x="176826" y="69497"/>
                  <a:pt x="178398" y="69028"/>
                </a:cubicBezTo>
                <a:lnTo>
                  <a:pt x="178398" y="68916"/>
                </a:lnTo>
                <a:lnTo>
                  <a:pt x="178398" y="60736"/>
                </a:lnTo>
                <a:cubicBezTo>
                  <a:pt x="177798" y="60806"/>
                  <a:pt x="177244" y="60841"/>
                  <a:pt x="176736" y="60841"/>
                </a:cubicBezTo>
                <a:cubicBezTo>
                  <a:pt x="173161" y="60841"/>
                  <a:pt x="171787" y="59113"/>
                  <a:pt x="171787" y="55581"/>
                </a:cubicBezTo>
                <a:lnTo>
                  <a:pt x="171787" y="36867"/>
                </a:lnTo>
                <a:cubicBezTo>
                  <a:pt x="171787" y="25325"/>
                  <a:pt x="164503" y="20955"/>
                  <a:pt x="151056" y="20955"/>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102D51"/>
              </a:solidFill>
              <a:latin typeface="Arial"/>
              <a:ea typeface="Arial"/>
              <a:cs typeface="Arial"/>
              <a:sym typeface="Aria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lank - Blue">
  <p:cSld name="CUSTOM_3_2_2">
    <p:bg>
      <p:bgPr>
        <a:solidFill>
          <a:schemeClr val="accent2"/>
        </a:solidFill>
        <a:effectLst/>
      </p:bgPr>
    </p:bg>
    <p:spTree>
      <p:nvGrpSpPr>
        <p:cNvPr id="1" name="Shape 79"/>
        <p:cNvGrpSpPr/>
        <p:nvPr/>
      </p:nvGrpSpPr>
      <p:grpSpPr>
        <a:xfrm>
          <a:off x="0" y="0"/>
          <a:ext cx="0" cy="0"/>
          <a:chOff x="0" y="0"/>
          <a:chExt cx="0" cy="0"/>
        </a:xfrm>
      </p:grpSpPr>
      <p:sp>
        <p:nvSpPr>
          <p:cNvPr id="80" name="Google Shape;80;p16"/>
          <p:cNvSpPr/>
          <p:nvPr/>
        </p:nvSpPr>
        <p:spPr>
          <a:xfrm>
            <a:off x="16669925" y="9372598"/>
            <a:ext cx="1160931" cy="457223"/>
          </a:xfrm>
          <a:custGeom>
            <a:avLst/>
            <a:gdLst/>
            <a:ahLst/>
            <a:cxnLst/>
            <a:rect l="l" t="t" r="r" b="b"/>
            <a:pathLst>
              <a:path w="178399" h="70261" extrusionOk="0">
                <a:moveTo>
                  <a:pt x="56254" y="0"/>
                </a:moveTo>
                <a:cubicBezTo>
                  <a:pt x="52108" y="0"/>
                  <a:pt x="48970" y="2914"/>
                  <a:pt x="48970" y="6948"/>
                </a:cubicBezTo>
                <a:cubicBezTo>
                  <a:pt x="48970" y="10982"/>
                  <a:pt x="52108" y="14007"/>
                  <a:pt x="56254" y="14007"/>
                </a:cubicBezTo>
                <a:cubicBezTo>
                  <a:pt x="60400" y="14007"/>
                  <a:pt x="63538" y="10982"/>
                  <a:pt x="63538" y="6948"/>
                </a:cubicBezTo>
                <a:cubicBezTo>
                  <a:pt x="63538" y="2914"/>
                  <a:pt x="60400" y="0"/>
                  <a:pt x="56254" y="0"/>
                </a:cubicBezTo>
                <a:close/>
                <a:moveTo>
                  <a:pt x="154082" y="48521"/>
                </a:moveTo>
                <a:cubicBezTo>
                  <a:pt x="156547" y="48521"/>
                  <a:pt x="158900" y="48746"/>
                  <a:pt x="161365" y="49082"/>
                </a:cubicBezTo>
                <a:lnTo>
                  <a:pt x="161365" y="52668"/>
                </a:lnTo>
                <a:cubicBezTo>
                  <a:pt x="161365" y="58158"/>
                  <a:pt x="156659" y="61632"/>
                  <a:pt x="151392" y="61632"/>
                </a:cubicBezTo>
                <a:cubicBezTo>
                  <a:pt x="146462" y="61632"/>
                  <a:pt x="143772" y="58719"/>
                  <a:pt x="143772" y="55133"/>
                </a:cubicBezTo>
                <a:cubicBezTo>
                  <a:pt x="143772" y="51323"/>
                  <a:pt x="146910" y="48521"/>
                  <a:pt x="154082" y="48521"/>
                </a:cubicBezTo>
                <a:close/>
                <a:moveTo>
                  <a:pt x="1" y="21851"/>
                </a:moveTo>
                <a:cubicBezTo>
                  <a:pt x="3250" y="41462"/>
                  <a:pt x="9750" y="57150"/>
                  <a:pt x="17594" y="69252"/>
                </a:cubicBezTo>
                <a:lnTo>
                  <a:pt x="27007" y="69252"/>
                </a:lnTo>
                <a:cubicBezTo>
                  <a:pt x="34963" y="57038"/>
                  <a:pt x="41350" y="41462"/>
                  <a:pt x="44600" y="21851"/>
                </a:cubicBezTo>
                <a:lnTo>
                  <a:pt x="33058" y="21851"/>
                </a:lnTo>
                <a:cubicBezTo>
                  <a:pt x="30817" y="36195"/>
                  <a:pt x="27679" y="46616"/>
                  <a:pt x="22412" y="55917"/>
                </a:cubicBezTo>
                <a:cubicBezTo>
                  <a:pt x="17258" y="46728"/>
                  <a:pt x="14120" y="36195"/>
                  <a:pt x="11879" y="21851"/>
                </a:cubicBezTo>
                <a:close/>
                <a:moveTo>
                  <a:pt x="50651" y="21851"/>
                </a:moveTo>
                <a:lnTo>
                  <a:pt x="50651" y="69252"/>
                </a:lnTo>
                <a:lnTo>
                  <a:pt x="61857" y="69252"/>
                </a:lnTo>
                <a:lnTo>
                  <a:pt x="61857" y="21851"/>
                </a:lnTo>
                <a:close/>
                <a:moveTo>
                  <a:pt x="95027" y="21179"/>
                </a:moveTo>
                <a:cubicBezTo>
                  <a:pt x="89199" y="21179"/>
                  <a:pt x="84829" y="23756"/>
                  <a:pt x="81916" y="28239"/>
                </a:cubicBezTo>
                <a:lnTo>
                  <a:pt x="81916" y="21851"/>
                </a:lnTo>
                <a:lnTo>
                  <a:pt x="70598" y="21851"/>
                </a:lnTo>
                <a:lnTo>
                  <a:pt x="70598" y="69252"/>
                </a:lnTo>
                <a:lnTo>
                  <a:pt x="81916" y="69252"/>
                </a:lnTo>
                <a:lnTo>
                  <a:pt x="81916" y="45496"/>
                </a:lnTo>
                <a:cubicBezTo>
                  <a:pt x="81916" y="35859"/>
                  <a:pt x="86398" y="30816"/>
                  <a:pt x="95139" y="30816"/>
                </a:cubicBezTo>
                <a:cubicBezTo>
                  <a:pt x="97268" y="30816"/>
                  <a:pt x="99397" y="31152"/>
                  <a:pt x="101414" y="31825"/>
                </a:cubicBezTo>
                <a:lnTo>
                  <a:pt x="101414" y="22188"/>
                </a:lnTo>
                <a:cubicBezTo>
                  <a:pt x="99397" y="21515"/>
                  <a:pt x="97156" y="21179"/>
                  <a:pt x="95027" y="21179"/>
                </a:cubicBezTo>
                <a:close/>
                <a:moveTo>
                  <a:pt x="116990" y="7620"/>
                </a:moveTo>
                <a:lnTo>
                  <a:pt x="105672" y="10982"/>
                </a:lnTo>
                <a:lnTo>
                  <a:pt x="105672" y="54685"/>
                </a:lnTo>
                <a:cubicBezTo>
                  <a:pt x="105672" y="65106"/>
                  <a:pt x="112396" y="70149"/>
                  <a:pt x="121472" y="70149"/>
                </a:cubicBezTo>
                <a:cubicBezTo>
                  <a:pt x="124274" y="70149"/>
                  <a:pt x="127187" y="69701"/>
                  <a:pt x="129877" y="68580"/>
                </a:cubicBezTo>
                <a:lnTo>
                  <a:pt x="129877" y="59167"/>
                </a:lnTo>
                <a:cubicBezTo>
                  <a:pt x="127748" y="59727"/>
                  <a:pt x="125507" y="60063"/>
                  <a:pt x="123377" y="60176"/>
                </a:cubicBezTo>
                <a:cubicBezTo>
                  <a:pt x="118671" y="60176"/>
                  <a:pt x="116990" y="58271"/>
                  <a:pt x="116990" y="52107"/>
                </a:cubicBezTo>
                <a:lnTo>
                  <a:pt x="116990" y="31264"/>
                </a:lnTo>
                <a:lnTo>
                  <a:pt x="130661" y="31264"/>
                </a:lnTo>
                <a:lnTo>
                  <a:pt x="134359" y="21851"/>
                </a:lnTo>
                <a:lnTo>
                  <a:pt x="116990" y="21851"/>
                </a:lnTo>
                <a:lnTo>
                  <a:pt x="116990" y="7620"/>
                </a:lnTo>
                <a:close/>
                <a:moveTo>
                  <a:pt x="151056" y="20955"/>
                </a:moveTo>
                <a:cubicBezTo>
                  <a:pt x="147022" y="20955"/>
                  <a:pt x="142988" y="21291"/>
                  <a:pt x="138954" y="22188"/>
                </a:cubicBezTo>
                <a:lnTo>
                  <a:pt x="135032" y="32049"/>
                </a:lnTo>
                <a:lnTo>
                  <a:pt x="135032" y="32049"/>
                </a:lnTo>
                <a:cubicBezTo>
                  <a:pt x="139962" y="30928"/>
                  <a:pt x="144893" y="30368"/>
                  <a:pt x="149823" y="30256"/>
                </a:cubicBezTo>
                <a:cubicBezTo>
                  <a:pt x="157331" y="30256"/>
                  <a:pt x="161365" y="32497"/>
                  <a:pt x="161365" y="37764"/>
                </a:cubicBezTo>
                <a:lnTo>
                  <a:pt x="161365" y="41126"/>
                </a:lnTo>
                <a:cubicBezTo>
                  <a:pt x="158452" y="40565"/>
                  <a:pt x="155426" y="40229"/>
                  <a:pt x="152513" y="40229"/>
                </a:cubicBezTo>
                <a:cubicBezTo>
                  <a:pt x="139290" y="40229"/>
                  <a:pt x="132902" y="47065"/>
                  <a:pt x="132902" y="55357"/>
                </a:cubicBezTo>
                <a:cubicBezTo>
                  <a:pt x="132902" y="63649"/>
                  <a:pt x="139178" y="70261"/>
                  <a:pt x="149487" y="70261"/>
                </a:cubicBezTo>
                <a:cubicBezTo>
                  <a:pt x="155538" y="70261"/>
                  <a:pt x="160133" y="67796"/>
                  <a:pt x="162822" y="63986"/>
                </a:cubicBezTo>
                <a:cubicBezTo>
                  <a:pt x="165018" y="67618"/>
                  <a:pt x="169125" y="69722"/>
                  <a:pt x="173749" y="69722"/>
                </a:cubicBezTo>
                <a:cubicBezTo>
                  <a:pt x="175260" y="69722"/>
                  <a:pt x="176826" y="69497"/>
                  <a:pt x="178398" y="69028"/>
                </a:cubicBezTo>
                <a:lnTo>
                  <a:pt x="178398" y="68916"/>
                </a:lnTo>
                <a:lnTo>
                  <a:pt x="178398" y="60736"/>
                </a:lnTo>
                <a:cubicBezTo>
                  <a:pt x="177798" y="60806"/>
                  <a:pt x="177244" y="60841"/>
                  <a:pt x="176736" y="60841"/>
                </a:cubicBezTo>
                <a:cubicBezTo>
                  <a:pt x="173161" y="60841"/>
                  <a:pt x="171787" y="59113"/>
                  <a:pt x="171787" y="55581"/>
                </a:cubicBezTo>
                <a:lnTo>
                  <a:pt x="171787" y="36867"/>
                </a:lnTo>
                <a:cubicBezTo>
                  <a:pt x="171787" y="25325"/>
                  <a:pt x="164503" y="20955"/>
                  <a:pt x="151056" y="20955"/>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102D51"/>
              </a:solidFill>
              <a:latin typeface="Arial"/>
              <a:ea typeface="Arial"/>
              <a:cs typeface="Arial"/>
              <a:sym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lank - Light Blue">
  <p:cSld name="CUSTOM_3_2_2_1">
    <p:bg>
      <p:bgPr>
        <a:solidFill>
          <a:schemeClr val="accent3"/>
        </a:solidFill>
        <a:effectLst/>
      </p:bgPr>
    </p:bg>
    <p:spTree>
      <p:nvGrpSpPr>
        <p:cNvPr id="1" name="Shape 81"/>
        <p:cNvGrpSpPr/>
        <p:nvPr/>
      </p:nvGrpSpPr>
      <p:grpSpPr>
        <a:xfrm>
          <a:off x="0" y="0"/>
          <a:ext cx="0" cy="0"/>
          <a:chOff x="0" y="0"/>
          <a:chExt cx="0" cy="0"/>
        </a:xfrm>
      </p:grpSpPr>
      <p:sp>
        <p:nvSpPr>
          <p:cNvPr id="82" name="Google Shape;82;p17"/>
          <p:cNvSpPr/>
          <p:nvPr/>
        </p:nvSpPr>
        <p:spPr>
          <a:xfrm>
            <a:off x="16669925" y="9372598"/>
            <a:ext cx="1160931" cy="457223"/>
          </a:xfrm>
          <a:custGeom>
            <a:avLst/>
            <a:gdLst/>
            <a:ahLst/>
            <a:cxnLst/>
            <a:rect l="l" t="t" r="r" b="b"/>
            <a:pathLst>
              <a:path w="178399" h="70261" extrusionOk="0">
                <a:moveTo>
                  <a:pt x="56254" y="0"/>
                </a:moveTo>
                <a:cubicBezTo>
                  <a:pt x="52108" y="0"/>
                  <a:pt x="48970" y="2914"/>
                  <a:pt x="48970" y="6948"/>
                </a:cubicBezTo>
                <a:cubicBezTo>
                  <a:pt x="48970" y="10982"/>
                  <a:pt x="52108" y="14007"/>
                  <a:pt x="56254" y="14007"/>
                </a:cubicBezTo>
                <a:cubicBezTo>
                  <a:pt x="60400" y="14007"/>
                  <a:pt x="63538" y="10982"/>
                  <a:pt x="63538" y="6948"/>
                </a:cubicBezTo>
                <a:cubicBezTo>
                  <a:pt x="63538" y="2914"/>
                  <a:pt x="60400" y="0"/>
                  <a:pt x="56254" y="0"/>
                </a:cubicBezTo>
                <a:close/>
                <a:moveTo>
                  <a:pt x="154082" y="48521"/>
                </a:moveTo>
                <a:cubicBezTo>
                  <a:pt x="156547" y="48521"/>
                  <a:pt x="158900" y="48746"/>
                  <a:pt x="161365" y="49082"/>
                </a:cubicBezTo>
                <a:lnTo>
                  <a:pt x="161365" y="52668"/>
                </a:lnTo>
                <a:cubicBezTo>
                  <a:pt x="161365" y="58158"/>
                  <a:pt x="156659" y="61632"/>
                  <a:pt x="151392" y="61632"/>
                </a:cubicBezTo>
                <a:cubicBezTo>
                  <a:pt x="146462" y="61632"/>
                  <a:pt x="143772" y="58719"/>
                  <a:pt x="143772" y="55133"/>
                </a:cubicBezTo>
                <a:cubicBezTo>
                  <a:pt x="143772" y="51323"/>
                  <a:pt x="146910" y="48521"/>
                  <a:pt x="154082" y="48521"/>
                </a:cubicBezTo>
                <a:close/>
                <a:moveTo>
                  <a:pt x="1" y="21851"/>
                </a:moveTo>
                <a:cubicBezTo>
                  <a:pt x="3250" y="41462"/>
                  <a:pt x="9750" y="57150"/>
                  <a:pt x="17594" y="69252"/>
                </a:cubicBezTo>
                <a:lnTo>
                  <a:pt x="27007" y="69252"/>
                </a:lnTo>
                <a:cubicBezTo>
                  <a:pt x="34963" y="57038"/>
                  <a:pt x="41350" y="41462"/>
                  <a:pt x="44600" y="21851"/>
                </a:cubicBezTo>
                <a:lnTo>
                  <a:pt x="33058" y="21851"/>
                </a:lnTo>
                <a:cubicBezTo>
                  <a:pt x="30817" y="36195"/>
                  <a:pt x="27679" y="46616"/>
                  <a:pt x="22412" y="55917"/>
                </a:cubicBezTo>
                <a:cubicBezTo>
                  <a:pt x="17258" y="46728"/>
                  <a:pt x="14120" y="36195"/>
                  <a:pt x="11879" y="21851"/>
                </a:cubicBezTo>
                <a:close/>
                <a:moveTo>
                  <a:pt x="50651" y="21851"/>
                </a:moveTo>
                <a:lnTo>
                  <a:pt x="50651" y="69252"/>
                </a:lnTo>
                <a:lnTo>
                  <a:pt x="61857" y="69252"/>
                </a:lnTo>
                <a:lnTo>
                  <a:pt x="61857" y="21851"/>
                </a:lnTo>
                <a:close/>
                <a:moveTo>
                  <a:pt x="95027" y="21179"/>
                </a:moveTo>
                <a:cubicBezTo>
                  <a:pt x="89199" y="21179"/>
                  <a:pt x="84829" y="23756"/>
                  <a:pt x="81916" y="28239"/>
                </a:cubicBezTo>
                <a:lnTo>
                  <a:pt x="81916" y="21851"/>
                </a:lnTo>
                <a:lnTo>
                  <a:pt x="70598" y="21851"/>
                </a:lnTo>
                <a:lnTo>
                  <a:pt x="70598" y="69252"/>
                </a:lnTo>
                <a:lnTo>
                  <a:pt x="81916" y="69252"/>
                </a:lnTo>
                <a:lnTo>
                  <a:pt x="81916" y="45496"/>
                </a:lnTo>
                <a:cubicBezTo>
                  <a:pt x="81916" y="35859"/>
                  <a:pt x="86398" y="30816"/>
                  <a:pt x="95139" y="30816"/>
                </a:cubicBezTo>
                <a:cubicBezTo>
                  <a:pt x="97268" y="30816"/>
                  <a:pt x="99397" y="31152"/>
                  <a:pt x="101414" y="31825"/>
                </a:cubicBezTo>
                <a:lnTo>
                  <a:pt x="101414" y="22188"/>
                </a:lnTo>
                <a:cubicBezTo>
                  <a:pt x="99397" y="21515"/>
                  <a:pt x="97156" y="21179"/>
                  <a:pt x="95027" y="21179"/>
                </a:cubicBezTo>
                <a:close/>
                <a:moveTo>
                  <a:pt x="116990" y="7620"/>
                </a:moveTo>
                <a:lnTo>
                  <a:pt x="105672" y="10982"/>
                </a:lnTo>
                <a:lnTo>
                  <a:pt x="105672" y="54685"/>
                </a:lnTo>
                <a:cubicBezTo>
                  <a:pt x="105672" y="65106"/>
                  <a:pt x="112396" y="70149"/>
                  <a:pt x="121472" y="70149"/>
                </a:cubicBezTo>
                <a:cubicBezTo>
                  <a:pt x="124274" y="70149"/>
                  <a:pt x="127187" y="69701"/>
                  <a:pt x="129877" y="68580"/>
                </a:cubicBezTo>
                <a:lnTo>
                  <a:pt x="129877" y="59167"/>
                </a:lnTo>
                <a:cubicBezTo>
                  <a:pt x="127748" y="59727"/>
                  <a:pt x="125507" y="60063"/>
                  <a:pt x="123377" y="60176"/>
                </a:cubicBezTo>
                <a:cubicBezTo>
                  <a:pt x="118671" y="60176"/>
                  <a:pt x="116990" y="58271"/>
                  <a:pt x="116990" y="52107"/>
                </a:cubicBezTo>
                <a:lnTo>
                  <a:pt x="116990" y="31264"/>
                </a:lnTo>
                <a:lnTo>
                  <a:pt x="130661" y="31264"/>
                </a:lnTo>
                <a:lnTo>
                  <a:pt x="134359" y="21851"/>
                </a:lnTo>
                <a:lnTo>
                  <a:pt x="116990" y="21851"/>
                </a:lnTo>
                <a:lnTo>
                  <a:pt x="116990" y="7620"/>
                </a:lnTo>
                <a:close/>
                <a:moveTo>
                  <a:pt x="151056" y="20955"/>
                </a:moveTo>
                <a:cubicBezTo>
                  <a:pt x="147022" y="20955"/>
                  <a:pt x="142988" y="21291"/>
                  <a:pt x="138954" y="22188"/>
                </a:cubicBezTo>
                <a:lnTo>
                  <a:pt x="135032" y="32049"/>
                </a:lnTo>
                <a:lnTo>
                  <a:pt x="135032" y="32049"/>
                </a:lnTo>
                <a:cubicBezTo>
                  <a:pt x="139962" y="30928"/>
                  <a:pt x="144893" y="30368"/>
                  <a:pt x="149823" y="30256"/>
                </a:cubicBezTo>
                <a:cubicBezTo>
                  <a:pt x="157331" y="30256"/>
                  <a:pt x="161365" y="32497"/>
                  <a:pt x="161365" y="37764"/>
                </a:cubicBezTo>
                <a:lnTo>
                  <a:pt x="161365" y="41126"/>
                </a:lnTo>
                <a:cubicBezTo>
                  <a:pt x="158452" y="40565"/>
                  <a:pt x="155426" y="40229"/>
                  <a:pt x="152513" y="40229"/>
                </a:cubicBezTo>
                <a:cubicBezTo>
                  <a:pt x="139290" y="40229"/>
                  <a:pt x="132902" y="47065"/>
                  <a:pt x="132902" y="55357"/>
                </a:cubicBezTo>
                <a:cubicBezTo>
                  <a:pt x="132902" y="63649"/>
                  <a:pt x="139178" y="70261"/>
                  <a:pt x="149487" y="70261"/>
                </a:cubicBezTo>
                <a:cubicBezTo>
                  <a:pt x="155538" y="70261"/>
                  <a:pt x="160133" y="67796"/>
                  <a:pt x="162822" y="63986"/>
                </a:cubicBezTo>
                <a:cubicBezTo>
                  <a:pt x="165018" y="67618"/>
                  <a:pt x="169125" y="69722"/>
                  <a:pt x="173749" y="69722"/>
                </a:cubicBezTo>
                <a:cubicBezTo>
                  <a:pt x="175260" y="69722"/>
                  <a:pt x="176826" y="69497"/>
                  <a:pt x="178398" y="69028"/>
                </a:cubicBezTo>
                <a:lnTo>
                  <a:pt x="178398" y="68916"/>
                </a:lnTo>
                <a:lnTo>
                  <a:pt x="178398" y="60736"/>
                </a:lnTo>
                <a:cubicBezTo>
                  <a:pt x="177798" y="60806"/>
                  <a:pt x="177244" y="60841"/>
                  <a:pt x="176736" y="60841"/>
                </a:cubicBezTo>
                <a:cubicBezTo>
                  <a:pt x="173161" y="60841"/>
                  <a:pt x="171787" y="59113"/>
                  <a:pt x="171787" y="55581"/>
                </a:cubicBezTo>
                <a:lnTo>
                  <a:pt x="171787" y="36867"/>
                </a:lnTo>
                <a:cubicBezTo>
                  <a:pt x="171787" y="25325"/>
                  <a:pt x="164503" y="20955"/>
                  <a:pt x="151056" y="20955"/>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102D51"/>
              </a:solidFill>
              <a:latin typeface="Arial"/>
              <a:ea typeface="Arial"/>
              <a:cs typeface="Arial"/>
              <a:sym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Logo">
  <p:cSld name="CUSTOM_3_2_1_1">
    <p:bg>
      <p:bgPr>
        <a:solidFill>
          <a:schemeClr val="accent1"/>
        </a:solidFill>
        <a:effectLst/>
      </p:bgPr>
    </p:bg>
    <p:spTree>
      <p:nvGrpSpPr>
        <p:cNvPr id="1" name="Shape 83"/>
        <p:cNvGrpSpPr/>
        <p:nvPr/>
      </p:nvGrpSpPr>
      <p:grpSpPr>
        <a:xfrm>
          <a:off x="0" y="0"/>
          <a:ext cx="0" cy="0"/>
          <a:chOff x="0" y="0"/>
          <a:chExt cx="0" cy="0"/>
        </a:xfrm>
      </p:grpSpPr>
      <p:grpSp>
        <p:nvGrpSpPr>
          <p:cNvPr id="84" name="Google Shape;84;p18"/>
          <p:cNvGrpSpPr/>
          <p:nvPr/>
        </p:nvGrpSpPr>
        <p:grpSpPr>
          <a:xfrm>
            <a:off x="4904218" y="3807099"/>
            <a:ext cx="8479565" cy="2672825"/>
            <a:chOff x="238125" y="1734100"/>
            <a:chExt cx="7110150" cy="2241175"/>
          </a:xfrm>
        </p:grpSpPr>
        <p:sp>
          <p:nvSpPr>
            <p:cNvPr id="85" name="Google Shape;85;p18"/>
            <p:cNvSpPr/>
            <p:nvPr/>
          </p:nvSpPr>
          <p:spPr>
            <a:xfrm>
              <a:off x="2888300" y="1879775"/>
              <a:ext cx="4459975" cy="1756525"/>
            </a:xfrm>
            <a:custGeom>
              <a:avLst/>
              <a:gdLst/>
              <a:ahLst/>
              <a:cxnLst/>
              <a:rect l="l" t="t" r="r" b="b"/>
              <a:pathLst>
                <a:path w="178399" h="70261" extrusionOk="0">
                  <a:moveTo>
                    <a:pt x="56254" y="0"/>
                  </a:moveTo>
                  <a:cubicBezTo>
                    <a:pt x="52108" y="0"/>
                    <a:pt x="48970" y="2914"/>
                    <a:pt x="48970" y="6948"/>
                  </a:cubicBezTo>
                  <a:cubicBezTo>
                    <a:pt x="48970" y="10982"/>
                    <a:pt x="52108" y="14007"/>
                    <a:pt x="56254" y="14007"/>
                  </a:cubicBezTo>
                  <a:cubicBezTo>
                    <a:pt x="60400" y="14007"/>
                    <a:pt x="63538" y="10982"/>
                    <a:pt x="63538" y="6948"/>
                  </a:cubicBezTo>
                  <a:cubicBezTo>
                    <a:pt x="63538" y="2914"/>
                    <a:pt x="60400" y="0"/>
                    <a:pt x="56254" y="0"/>
                  </a:cubicBezTo>
                  <a:close/>
                  <a:moveTo>
                    <a:pt x="154082" y="48521"/>
                  </a:moveTo>
                  <a:cubicBezTo>
                    <a:pt x="156547" y="48521"/>
                    <a:pt x="158900" y="48746"/>
                    <a:pt x="161365" y="49082"/>
                  </a:cubicBezTo>
                  <a:lnTo>
                    <a:pt x="161365" y="52668"/>
                  </a:lnTo>
                  <a:cubicBezTo>
                    <a:pt x="161365" y="58158"/>
                    <a:pt x="156659" y="61632"/>
                    <a:pt x="151392" y="61632"/>
                  </a:cubicBezTo>
                  <a:cubicBezTo>
                    <a:pt x="146462" y="61632"/>
                    <a:pt x="143772" y="58719"/>
                    <a:pt x="143772" y="55133"/>
                  </a:cubicBezTo>
                  <a:cubicBezTo>
                    <a:pt x="143772" y="51323"/>
                    <a:pt x="146910" y="48521"/>
                    <a:pt x="154082" y="48521"/>
                  </a:cubicBezTo>
                  <a:close/>
                  <a:moveTo>
                    <a:pt x="1" y="21851"/>
                  </a:moveTo>
                  <a:cubicBezTo>
                    <a:pt x="3250" y="41462"/>
                    <a:pt x="9750" y="57150"/>
                    <a:pt x="17594" y="69252"/>
                  </a:cubicBezTo>
                  <a:lnTo>
                    <a:pt x="27007" y="69252"/>
                  </a:lnTo>
                  <a:cubicBezTo>
                    <a:pt x="34963" y="57038"/>
                    <a:pt x="41350" y="41462"/>
                    <a:pt x="44600" y="21851"/>
                  </a:cubicBezTo>
                  <a:lnTo>
                    <a:pt x="33058" y="21851"/>
                  </a:lnTo>
                  <a:cubicBezTo>
                    <a:pt x="30817" y="36195"/>
                    <a:pt x="27679" y="46616"/>
                    <a:pt x="22412" y="55917"/>
                  </a:cubicBezTo>
                  <a:cubicBezTo>
                    <a:pt x="17258" y="46728"/>
                    <a:pt x="14120" y="36195"/>
                    <a:pt x="11879" y="21851"/>
                  </a:cubicBezTo>
                  <a:close/>
                  <a:moveTo>
                    <a:pt x="50651" y="21851"/>
                  </a:moveTo>
                  <a:lnTo>
                    <a:pt x="50651" y="69252"/>
                  </a:lnTo>
                  <a:lnTo>
                    <a:pt x="61857" y="69252"/>
                  </a:lnTo>
                  <a:lnTo>
                    <a:pt x="61857" y="21851"/>
                  </a:lnTo>
                  <a:close/>
                  <a:moveTo>
                    <a:pt x="95027" y="21179"/>
                  </a:moveTo>
                  <a:cubicBezTo>
                    <a:pt x="89199" y="21179"/>
                    <a:pt x="84829" y="23756"/>
                    <a:pt x="81916" y="28239"/>
                  </a:cubicBezTo>
                  <a:lnTo>
                    <a:pt x="81916" y="21851"/>
                  </a:lnTo>
                  <a:lnTo>
                    <a:pt x="70598" y="21851"/>
                  </a:lnTo>
                  <a:lnTo>
                    <a:pt x="70598" y="69252"/>
                  </a:lnTo>
                  <a:lnTo>
                    <a:pt x="81916" y="69252"/>
                  </a:lnTo>
                  <a:lnTo>
                    <a:pt x="81916" y="45496"/>
                  </a:lnTo>
                  <a:cubicBezTo>
                    <a:pt x="81916" y="35859"/>
                    <a:pt x="86398" y="30816"/>
                    <a:pt x="95139" y="30816"/>
                  </a:cubicBezTo>
                  <a:cubicBezTo>
                    <a:pt x="97268" y="30816"/>
                    <a:pt x="99397" y="31152"/>
                    <a:pt x="101414" y="31825"/>
                  </a:cubicBezTo>
                  <a:lnTo>
                    <a:pt x="101414" y="22188"/>
                  </a:lnTo>
                  <a:cubicBezTo>
                    <a:pt x="99397" y="21515"/>
                    <a:pt x="97156" y="21179"/>
                    <a:pt x="95027" y="21179"/>
                  </a:cubicBezTo>
                  <a:close/>
                  <a:moveTo>
                    <a:pt x="116990" y="7620"/>
                  </a:moveTo>
                  <a:lnTo>
                    <a:pt x="105672" y="10982"/>
                  </a:lnTo>
                  <a:lnTo>
                    <a:pt x="105672" y="54685"/>
                  </a:lnTo>
                  <a:cubicBezTo>
                    <a:pt x="105672" y="65106"/>
                    <a:pt x="112396" y="70149"/>
                    <a:pt x="121472" y="70149"/>
                  </a:cubicBezTo>
                  <a:cubicBezTo>
                    <a:pt x="124274" y="70149"/>
                    <a:pt x="127187" y="69701"/>
                    <a:pt x="129877" y="68580"/>
                  </a:cubicBezTo>
                  <a:lnTo>
                    <a:pt x="129877" y="59167"/>
                  </a:lnTo>
                  <a:cubicBezTo>
                    <a:pt x="127748" y="59727"/>
                    <a:pt x="125507" y="60063"/>
                    <a:pt x="123377" y="60176"/>
                  </a:cubicBezTo>
                  <a:cubicBezTo>
                    <a:pt x="118671" y="60176"/>
                    <a:pt x="116990" y="58271"/>
                    <a:pt x="116990" y="52107"/>
                  </a:cubicBezTo>
                  <a:lnTo>
                    <a:pt x="116990" y="31264"/>
                  </a:lnTo>
                  <a:lnTo>
                    <a:pt x="130661" y="31264"/>
                  </a:lnTo>
                  <a:lnTo>
                    <a:pt x="134359" y="21851"/>
                  </a:lnTo>
                  <a:lnTo>
                    <a:pt x="116990" y="21851"/>
                  </a:lnTo>
                  <a:lnTo>
                    <a:pt x="116990" y="7620"/>
                  </a:lnTo>
                  <a:close/>
                  <a:moveTo>
                    <a:pt x="151056" y="20955"/>
                  </a:moveTo>
                  <a:cubicBezTo>
                    <a:pt x="147022" y="20955"/>
                    <a:pt x="142988" y="21291"/>
                    <a:pt x="138954" y="22188"/>
                  </a:cubicBezTo>
                  <a:lnTo>
                    <a:pt x="135032" y="32049"/>
                  </a:lnTo>
                  <a:lnTo>
                    <a:pt x="135032" y="32049"/>
                  </a:lnTo>
                  <a:cubicBezTo>
                    <a:pt x="139962" y="30928"/>
                    <a:pt x="144893" y="30368"/>
                    <a:pt x="149823" y="30256"/>
                  </a:cubicBezTo>
                  <a:cubicBezTo>
                    <a:pt x="157331" y="30256"/>
                    <a:pt x="161365" y="32497"/>
                    <a:pt x="161365" y="37764"/>
                  </a:cubicBezTo>
                  <a:lnTo>
                    <a:pt x="161365" y="41126"/>
                  </a:lnTo>
                  <a:cubicBezTo>
                    <a:pt x="158452" y="40565"/>
                    <a:pt x="155426" y="40229"/>
                    <a:pt x="152513" y="40229"/>
                  </a:cubicBezTo>
                  <a:cubicBezTo>
                    <a:pt x="139290" y="40229"/>
                    <a:pt x="132902" y="47065"/>
                    <a:pt x="132902" y="55357"/>
                  </a:cubicBezTo>
                  <a:cubicBezTo>
                    <a:pt x="132902" y="63649"/>
                    <a:pt x="139178" y="70261"/>
                    <a:pt x="149487" y="70261"/>
                  </a:cubicBezTo>
                  <a:cubicBezTo>
                    <a:pt x="155538" y="70261"/>
                    <a:pt x="160133" y="67796"/>
                    <a:pt x="162822" y="63986"/>
                  </a:cubicBezTo>
                  <a:cubicBezTo>
                    <a:pt x="165018" y="67618"/>
                    <a:pt x="169125" y="69722"/>
                    <a:pt x="173749" y="69722"/>
                  </a:cubicBezTo>
                  <a:cubicBezTo>
                    <a:pt x="175260" y="69722"/>
                    <a:pt x="176826" y="69497"/>
                    <a:pt x="178398" y="69028"/>
                  </a:cubicBezTo>
                  <a:lnTo>
                    <a:pt x="178398" y="68916"/>
                  </a:lnTo>
                  <a:lnTo>
                    <a:pt x="178398" y="60736"/>
                  </a:lnTo>
                  <a:cubicBezTo>
                    <a:pt x="177798" y="60806"/>
                    <a:pt x="177244" y="60841"/>
                    <a:pt x="176736" y="60841"/>
                  </a:cubicBezTo>
                  <a:cubicBezTo>
                    <a:pt x="173161" y="60841"/>
                    <a:pt x="171787" y="59113"/>
                    <a:pt x="171787" y="55581"/>
                  </a:cubicBezTo>
                  <a:lnTo>
                    <a:pt x="171787" y="36867"/>
                  </a:lnTo>
                  <a:cubicBezTo>
                    <a:pt x="171787" y="25325"/>
                    <a:pt x="164503" y="20955"/>
                    <a:pt x="151056" y="20955"/>
                  </a:cubicBezTo>
                  <a:close/>
                </a:path>
              </a:pathLst>
            </a:custGeom>
            <a:solidFill>
              <a:srgbClr val="D1ED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102D51"/>
                </a:solidFill>
                <a:latin typeface="Arial"/>
                <a:ea typeface="Arial"/>
                <a:cs typeface="Arial"/>
                <a:sym typeface="Arial"/>
              </a:endParaRPr>
            </a:p>
          </p:txBody>
        </p:sp>
        <p:sp>
          <p:nvSpPr>
            <p:cNvPr id="86" name="Google Shape;86;p18"/>
            <p:cNvSpPr/>
            <p:nvPr/>
          </p:nvSpPr>
          <p:spPr>
            <a:xfrm>
              <a:off x="238125" y="1734100"/>
              <a:ext cx="2263600" cy="2241175"/>
            </a:xfrm>
            <a:custGeom>
              <a:avLst/>
              <a:gdLst/>
              <a:ahLst/>
              <a:cxnLst/>
              <a:rect l="l" t="t" r="r" b="b"/>
              <a:pathLst>
                <a:path w="90544" h="89647" extrusionOk="0">
                  <a:moveTo>
                    <a:pt x="45287" y="14656"/>
                  </a:moveTo>
                  <a:cubicBezTo>
                    <a:pt x="59506" y="14656"/>
                    <a:pt x="72224" y="24607"/>
                    <a:pt x="75079" y="38884"/>
                  </a:cubicBezTo>
                  <a:cubicBezTo>
                    <a:pt x="78329" y="55245"/>
                    <a:pt x="67684" y="71045"/>
                    <a:pt x="51211" y="74295"/>
                  </a:cubicBezTo>
                  <a:cubicBezTo>
                    <a:pt x="49212" y="74689"/>
                    <a:pt x="47220" y="74879"/>
                    <a:pt x="45257" y="74879"/>
                  </a:cubicBezTo>
                  <a:cubicBezTo>
                    <a:pt x="31038" y="74879"/>
                    <a:pt x="18320" y="64928"/>
                    <a:pt x="15464" y="50650"/>
                  </a:cubicBezTo>
                  <a:cubicBezTo>
                    <a:pt x="12214" y="34402"/>
                    <a:pt x="22860" y="18490"/>
                    <a:pt x="39333" y="15240"/>
                  </a:cubicBezTo>
                  <a:cubicBezTo>
                    <a:pt x="41331" y="14846"/>
                    <a:pt x="43323" y="14656"/>
                    <a:pt x="45287" y="14656"/>
                  </a:cubicBezTo>
                  <a:close/>
                  <a:moveTo>
                    <a:pt x="45272" y="0"/>
                  </a:moveTo>
                  <a:cubicBezTo>
                    <a:pt x="44151" y="5715"/>
                    <a:pt x="41462" y="8629"/>
                    <a:pt x="38100" y="9301"/>
                  </a:cubicBezTo>
                  <a:cubicBezTo>
                    <a:pt x="37632" y="9394"/>
                    <a:pt x="37160" y="9442"/>
                    <a:pt x="36685" y="9442"/>
                  </a:cubicBezTo>
                  <a:cubicBezTo>
                    <a:pt x="33747" y="9442"/>
                    <a:pt x="30700" y="7606"/>
                    <a:pt x="27903" y="3362"/>
                  </a:cubicBezTo>
                  <a:lnTo>
                    <a:pt x="27903" y="3362"/>
                  </a:lnTo>
                  <a:cubicBezTo>
                    <a:pt x="29135" y="9189"/>
                    <a:pt x="27791" y="12775"/>
                    <a:pt x="24989" y="14680"/>
                  </a:cubicBezTo>
                  <a:cubicBezTo>
                    <a:pt x="23769" y="15477"/>
                    <a:pt x="22373" y="15921"/>
                    <a:pt x="20799" y="15921"/>
                  </a:cubicBezTo>
                  <a:cubicBezTo>
                    <a:pt x="18615" y="15921"/>
                    <a:pt x="16089" y="15065"/>
                    <a:pt x="13223" y="13111"/>
                  </a:cubicBezTo>
                  <a:lnTo>
                    <a:pt x="13223" y="13111"/>
                  </a:lnTo>
                  <a:cubicBezTo>
                    <a:pt x="16585" y="17929"/>
                    <a:pt x="16809" y="21851"/>
                    <a:pt x="14904" y="24653"/>
                  </a:cubicBezTo>
                  <a:cubicBezTo>
                    <a:pt x="13478" y="26834"/>
                    <a:pt x="10985" y="28135"/>
                    <a:pt x="7424" y="28135"/>
                  </a:cubicBezTo>
                  <a:cubicBezTo>
                    <a:pt x="6228" y="28135"/>
                    <a:pt x="4911" y="27988"/>
                    <a:pt x="3474" y="27678"/>
                  </a:cubicBezTo>
                  <a:lnTo>
                    <a:pt x="3474" y="27678"/>
                  </a:lnTo>
                  <a:cubicBezTo>
                    <a:pt x="8404" y="30928"/>
                    <a:pt x="10085" y="34402"/>
                    <a:pt x="9413" y="37764"/>
                  </a:cubicBezTo>
                  <a:cubicBezTo>
                    <a:pt x="8741" y="41013"/>
                    <a:pt x="5827" y="43703"/>
                    <a:pt x="0" y="44823"/>
                  </a:cubicBezTo>
                  <a:cubicBezTo>
                    <a:pt x="5827" y="45944"/>
                    <a:pt x="8741" y="48633"/>
                    <a:pt x="9413" y="51883"/>
                  </a:cubicBezTo>
                  <a:cubicBezTo>
                    <a:pt x="10085" y="55245"/>
                    <a:pt x="8404" y="58719"/>
                    <a:pt x="3474" y="61968"/>
                  </a:cubicBezTo>
                  <a:cubicBezTo>
                    <a:pt x="4869" y="61668"/>
                    <a:pt x="6150" y="61527"/>
                    <a:pt x="7318" y="61527"/>
                  </a:cubicBezTo>
                  <a:cubicBezTo>
                    <a:pt x="10935" y="61527"/>
                    <a:pt x="13464" y="62876"/>
                    <a:pt x="14904" y="64994"/>
                  </a:cubicBezTo>
                  <a:cubicBezTo>
                    <a:pt x="16809" y="67683"/>
                    <a:pt x="16585" y="71605"/>
                    <a:pt x="13223" y="76536"/>
                  </a:cubicBezTo>
                  <a:cubicBezTo>
                    <a:pt x="16124" y="74624"/>
                    <a:pt x="18675" y="73760"/>
                    <a:pt x="20878" y="73760"/>
                  </a:cubicBezTo>
                  <a:cubicBezTo>
                    <a:pt x="22419" y="73760"/>
                    <a:pt x="23790" y="74183"/>
                    <a:pt x="24989" y="74967"/>
                  </a:cubicBezTo>
                  <a:cubicBezTo>
                    <a:pt x="27791" y="76872"/>
                    <a:pt x="29135" y="80458"/>
                    <a:pt x="27903" y="86285"/>
                  </a:cubicBezTo>
                  <a:cubicBezTo>
                    <a:pt x="30700" y="82041"/>
                    <a:pt x="33747" y="80204"/>
                    <a:pt x="36685" y="80204"/>
                  </a:cubicBezTo>
                  <a:cubicBezTo>
                    <a:pt x="37160" y="80204"/>
                    <a:pt x="37632" y="80252"/>
                    <a:pt x="38100" y="80346"/>
                  </a:cubicBezTo>
                  <a:cubicBezTo>
                    <a:pt x="41462" y="81018"/>
                    <a:pt x="44151" y="83932"/>
                    <a:pt x="45272" y="89647"/>
                  </a:cubicBezTo>
                  <a:cubicBezTo>
                    <a:pt x="46392" y="83932"/>
                    <a:pt x="49082" y="81018"/>
                    <a:pt x="52331" y="80346"/>
                  </a:cubicBezTo>
                  <a:cubicBezTo>
                    <a:pt x="52799" y="80252"/>
                    <a:pt x="53272" y="80204"/>
                    <a:pt x="53747" y="80204"/>
                  </a:cubicBezTo>
                  <a:cubicBezTo>
                    <a:pt x="56685" y="80204"/>
                    <a:pt x="59731" y="82041"/>
                    <a:pt x="62529" y="86285"/>
                  </a:cubicBezTo>
                  <a:cubicBezTo>
                    <a:pt x="61296" y="80458"/>
                    <a:pt x="62753" y="76872"/>
                    <a:pt x="65554" y="74967"/>
                  </a:cubicBezTo>
                  <a:cubicBezTo>
                    <a:pt x="66727" y="74170"/>
                    <a:pt x="68097" y="73726"/>
                    <a:pt x="69654" y="73726"/>
                  </a:cubicBezTo>
                  <a:cubicBezTo>
                    <a:pt x="71817" y="73726"/>
                    <a:pt x="74342" y="74582"/>
                    <a:pt x="77209" y="76536"/>
                  </a:cubicBezTo>
                  <a:cubicBezTo>
                    <a:pt x="73959" y="71718"/>
                    <a:pt x="73735" y="67795"/>
                    <a:pt x="75640" y="64994"/>
                  </a:cubicBezTo>
                  <a:cubicBezTo>
                    <a:pt x="77066" y="62813"/>
                    <a:pt x="79496" y="61511"/>
                    <a:pt x="83072" y="61511"/>
                  </a:cubicBezTo>
                  <a:cubicBezTo>
                    <a:pt x="84273" y="61511"/>
                    <a:pt x="85604" y="61658"/>
                    <a:pt x="87070" y="61968"/>
                  </a:cubicBezTo>
                  <a:cubicBezTo>
                    <a:pt x="82139" y="58719"/>
                    <a:pt x="80458" y="55245"/>
                    <a:pt x="81131" y="51883"/>
                  </a:cubicBezTo>
                  <a:cubicBezTo>
                    <a:pt x="81803" y="48633"/>
                    <a:pt x="84716" y="45944"/>
                    <a:pt x="90544" y="44823"/>
                  </a:cubicBezTo>
                  <a:cubicBezTo>
                    <a:pt x="84716" y="43703"/>
                    <a:pt x="81803" y="41013"/>
                    <a:pt x="81131" y="37764"/>
                  </a:cubicBezTo>
                  <a:cubicBezTo>
                    <a:pt x="80458" y="34402"/>
                    <a:pt x="82139" y="30816"/>
                    <a:pt x="87070" y="27678"/>
                  </a:cubicBezTo>
                  <a:lnTo>
                    <a:pt x="87070" y="27678"/>
                  </a:lnTo>
                  <a:cubicBezTo>
                    <a:pt x="85677" y="27946"/>
                    <a:pt x="84407" y="28073"/>
                    <a:pt x="83253" y="28073"/>
                  </a:cubicBezTo>
                  <a:cubicBezTo>
                    <a:pt x="79578" y="28073"/>
                    <a:pt x="77090" y="26785"/>
                    <a:pt x="75640" y="24653"/>
                  </a:cubicBezTo>
                  <a:cubicBezTo>
                    <a:pt x="73735" y="21851"/>
                    <a:pt x="73959" y="17929"/>
                    <a:pt x="77209" y="13111"/>
                  </a:cubicBezTo>
                  <a:lnTo>
                    <a:pt x="77209" y="13111"/>
                  </a:lnTo>
                  <a:cubicBezTo>
                    <a:pt x="74374" y="15023"/>
                    <a:pt x="71810" y="15887"/>
                    <a:pt x="69610" y="15887"/>
                  </a:cubicBezTo>
                  <a:cubicBezTo>
                    <a:pt x="68070" y="15887"/>
                    <a:pt x="66708" y="15464"/>
                    <a:pt x="65554" y="14680"/>
                  </a:cubicBezTo>
                  <a:cubicBezTo>
                    <a:pt x="62641" y="12775"/>
                    <a:pt x="61296" y="9189"/>
                    <a:pt x="62529" y="3362"/>
                  </a:cubicBezTo>
                  <a:lnTo>
                    <a:pt x="62529" y="3362"/>
                  </a:lnTo>
                  <a:cubicBezTo>
                    <a:pt x="59731" y="7606"/>
                    <a:pt x="56685" y="9442"/>
                    <a:pt x="53747" y="9442"/>
                  </a:cubicBezTo>
                  <a:cubicBezTo>
                    <a:pt x="53272" y="9442"/>
                    <a:pt x="52799" y="9394"/>
                    <a:pt x="52331" y="9301"/>
                  </a:cubicBezTo>
                  <a:cubicBezTo>
                    <a:pt x="49082" y="8629"/>
                    <a:pt x="46392" y="5715"/>
                    <a:pt x="45272" y="0"/>
                  </a:cubicBezTo>
                  <a:close/>
                </a:path>
              </a:pathLst>
            </a:custGeom>
            <a:solidFill>
              <a:srgbClr val="D1ED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102D51"/>
                </a:solidFill>
                <a:latin typeface="Arial"/>
                <a:ea typeface="Arial"/>
                <a:cs typeface="Arial"/>
                <a:sym typeface="Arial"/>
              </a:endParaRPr>
            </a:p>
          </p:txBody>
        </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_2">
  <p:cSld name="TITLE_2">
    <p:spTree>
      <p:nvGrpSpPr>
        <p:cNvPr id="1" name="Shape 87"/>
        <p:cNvGrpSpPr/>
        <p:nvPr/>
      </p:nvGrpSpPr>
      <p:grpSpPr>
        <a:xfrm>
          <a:off x="0" y="0"/>
          <a:ext cx="0" cy="0"/>
          <a:chOff x="0" y="0"/>
          <a:chExt cx="0" cy="0"/>
        </a:xfrm>
      </p:grpSpPr>
      <p:sp>
        <p:nvSpPr>
          <p:cNvPr id="88" name="Google Shape;88;p19"/>
          <p:cNvSpPr txBox="1">
            <a:spLocks noGrp="1"/>
          </p:cNvSpPr>
          <p:nvPr>
            <p:ph type="ctrTitle"/>
          </p:nvPr>
        </p:nvSpPr>
        <p:spPr>
          <a:xfrm>
            <a:off x="623417" y="1489150"/>
            <a:ext cx="17041200" cy="4105200"/>
          </a:xfrm>
          <a:prstGeom prst="rect">
            <a:avLst/>
          </a:prstGeom>
          <a:noFill/>
          <a:ln>
            <a:noFill/>
          </a:ln>
        </p:spPr>
        <p:txBody>
          <a:bodyPr spcFirstLastPara="1" wrap="square" lIns="182850" tIns="182850" rIns="182850" bIns="182850" anchor="b" anchorCtr="0">
            <a:normAutofit/>
          </a:bodyPr>
          <a:lstStyle>
            <a:lvl1pPr lvl="0" algn="ctr">
              <a:lnSpc>
                <a:spcPct val="100000"/>
              </a:lnSpc>
              <a:spcBef>
                <a:spcPts val="0"/>
              </a:spcBef>
              <a:spcAft>
                <a:spcPts val="0"/>
              </a:spcAft>
              <a:buSzPts val="10400"/>
              <a:buNone/>
              <a:defRPr sz="10400"/>
            </a:lvl1pPr>
            <a:lvl2pPr lvl="1" algn="ctr">
              <a:lnSpc>
                <a:spcPct val="100000"/>
              </a:lnSpc>
              <a:spcBef>
                <a:spcPts val="0"/>
              </a:spcBef>
              <a:spcAft>
                <a:spcPts val="0"/>
              </a:spcAft>
              <a:buSzPts val="10400"/>
              <a:buNone/>
              <a:defRPr sz="10400"/>
            </a:lvl2pPr>
            <a:lvl3pPr lvl="2" algn="ctr">
              <a:lnSpc>
                <a:spcPct val="100000"/>
              </a:lnSpc>
              <a:spcBef>
                <a:spcPts val="0"/>
              </a:spcBef>
              <a:spcAft>
                <a:spcPts val="0"/>
              </a:spcAft>
              <a:buSzPts val="10400"/>
              <a:buNone/>
              <a:defRPr sz="10400"/>
            </a:lvl3pPr>
            <a:lvl4pPr lvl="3" algn="ctr">
              <a:lnSpc>
                <a:spcPct val="100000"/>
              </a:lnSpc>
              <a:spcBef>
                <a:spcPts val="0"/>
              </a:spcBef>
              <a:spcAft>
                <a:spcPts val="0"/>
              </a:spcAft>
              <a:buSzPts val="10400"/>
              <a:buNone/>
              <a:defRPr sz="10400"/>
            </a:lvl4pPr>
            <a:lvl5pPr lvl="4" algn="ctr">
              <a:lnSpc>
                <a:spcPct val="100000"/>
              </a:lnSpc>
              <a:spcBef>
                <a:spcPts val="0"/>
              </a:spcBef>
              <a:spcAft>
                <a:spcPts val="0"/>
              </a:spcAft>
              <a:buSzPts val="10400"/>
              <a:buNone/>
              <a:defRPr sz="10400"/>
            </a:lvl5pPr>
            <a:lvl6pPr lvl="5" algn="ctr">
              <a:lnSpc>
                <a:spcPct val="100000"/>
              </a:lnSpc>
              <a:spcBef>
                <a:spcPts val="0"/>
              </a:spcBef>
              <a:spcAft>
                <a:spcPts val="0"/>
              </a:spcAft>
              <a:buSzPts val="10400"/>
              <a:buNone/>
              <a:defRPr sz="10400"/>
            </a:lvl6pPr>
            <a:lvl7pPr lvl="6" algn="ctr">
              <a:lnSpc>
                <a:spcPct val="100000"/>
              </a:lnSpc>
              <a:spcBef>
                <a:spcPts val="0"/>
              </a:spcBef>
              <a:spcAft>
                <a:spcPts val="0"/>
              </a:spcAft>
              <a:buSzPts val="10400"/>
              <a:buNone/>
              <a:defRPr sz="10400"/>
            </a:lvl7pPr>
            <a:lvl8pPr lvl="7" algn="ctr">
              <a:lnSpc>
                <a:spcPct val="100000"/>
              </a:lnSpc>
              <a:spcBef>
                <a:spcPts val="0"/>
              </a:spcBef>
              <a:spcAft>
                <a:spcPts val="0"/>
              </a:spcAft>
              <a:buSzPts val="10400"/>
              <a:buNone/>
              <a:defRPr sz="10400"/>
            </a:lvl8pPr>
            <a:lvl9pPr lvl="8" algn="ctr">
              <a:lnSpc>
                <a:spcPct val="100000"/>
              </a:lnSpc>
              <a:spcBef>
                <a:spcPts val="0"/>
              </a:spcBef>
              <a:spcAft>
                <a:spcPts val="0"/>
              </a:spcAft>
              <a:buSzPts val="10400"/>
              <a:buNone/>
              <a:defRPr sz="10400"/>
            </a:lvl9pPr>
          </a:lstStyle>
          <a:p>
            <a:endParaRPr/>
          </a:p>
        </p:txBody>
      </p:sp>
      <p:sp>
        <p:nvSpPr>
          <p:cNvPr id="89" name="Google Shape;89;p19"/>
          <p:cNvSpPr txBox="1">
            <a:spLocks noGrp="1"/>
          </p:cNvSpPr>
          <p:nvPr>
            <p:ph type="subTitle" idx="1"/>
          </p:nvPr>
        </p:nvSpPr>
        <p:spPr>
          <a:xfrm>
            <a:off x="623400" y="5668250"/>
            <a:ext cx="17041200" cy="1585200"/>
          </a:xfrm>
          <a:prstGeom prst="rect">
            <a:avLst/>
          </a:prstGeom>
          <a:noFill/>
          <a:ln>
            <a:noFill/>
          </a:ln>
        </p:spPr>
        <p:txBody>
          <a:bodyPr spcFirstLastPara="1" wrap="square" lIns="182850" tIns="182850" rIns="182850" bIns="182850" anchor="t" anchorCtr="0">
            <a:spAutoFit/>
          </a:bodyPr>
          <a:lstStyle>
            <a:lvl1pPr lvl="0" algn="ctr">
              <a:lnSpc>
                <a:spcPct val="100000"/>
              </a:lnSpc>
              <a:spcBef>
                <a:spcPts val="0"/>
              </a:spcBef>
              <a:spcAft>
                <a:spcPts val="0"/>
              </a:spcAft>
              <a:buSzPts val="5600"/>
              <a:buNone/>
              <a:defRPr sz="5600"/>
            </a:lvl1pPr>
            <a:lvl2pPr lvl="1" algn="ctr">
              <a:lnSpc>
                <a:spcPct val="100000"/>
              </a:lnSpc>
              <a:spcBef>
                <a:spcPts val="0"/>
              </a:spcBef>
              <a:spcAft>
                <a:spcPts val="0"/>
              </a:spcAft>
              <a:buSzPts val="5600"/>
              <a:buNone/>
              <a:defRPr sz="5600"/>
            </a:lvl2pPr>
            <a:lvl3pPr lvl="2" algn="ctr">
              <a:lnSpc>
                <a:spcPct val="100000"/>
              </a:lnSpc>
              <a:spcBef>
                <a:spcPts val="0"/>
              </a:spcBef>
              <a:spcAft>
                <a:spcPts val="0"/>
              </a:spcAft>
              <a:buSzPts val="5600"/>
              <a:buNone/>
              <a:defRPr sz="5600"/>
            </a:lvl3pPr>
            <a:lvl4pPr lvl="3" algn="ctr">
              <a:lnSpc>
                <a:spcPct val="100000"/>
              </a:lnSpc>
              <a:spcBef>
                <a:spcPts val="0"/>
              </a:spcBef>
              <a:spcAft>
                <a:spcPts val="0"/>
              </a:spcAft>
              <a:buSzPts val="5600"/>
              <a:buNone/>
              <a:defRPr sz="5600"/>
            </a:lvl4pPr>
            <a:lvl5pPr lvl="4" algn="ctr">
              <a:lnSpc>
                <a:spcPct val="100000"/>
              </a:lnSpc>
              <a:spcBef>
                <a:spcPts val="0"/>
              </a:spcBef>
              <a:spcAft>
                <a:spcPts val="0"/>
              </a:spcAft>
              <a:buSzPts val="5600"/>
              <a:buNone/>
              <a:defRPr sz="5600"/>
            </a:lvl5pPr>
            <a:lvl6pPr lvl="5" algn="ctr">
              <a:lnSpc>
                <a:spcPct val="100000"/>
              </a:lnSpc>
              <a:spcBef>
                <a:spcPts val="0"/>
              </a:spcBef>
              <a:spcAft>
                <a:spcPts val="0"/>
              </a:spcAft>
              <a:buSzPts val="5600"/>
              <a:buNone/>
              <a:defRPr sz="5600"/>
            </a:lvl6pPr>
            <a:lvl7pPr lvl="6" algn="ctr">
              <a:lnSpc>
                <a:spcPct val="100000"/>
              </a:lnSpc>
              <a:spcBef>
                <a:spcPts val="0"/>
              </a:spcBef>
              <a:spcAft>
                <a:spcPts val="0"/>
              </a:spcAft>
              <a:buSzPts val="5600"/>
              <a:buNone/>
              <a:defRPr sz="5600"/>
            </a:lvl7pPr>
            <a:lvl8pPr lvl="7" algn="ctr">
              <a:lnSpc>
                <a:spcPct val="100000"/>
              </a:lnSpc>
              <a:spcBef>
                <a:spcPts val="0"/>
              </a:spcBef>
              <a:spcAft>
                <a:spcPts val="0"/>
              </a:spcAft>
              <a:buSzPts val="5600"/>
              <a:buNone/>
              <a:defRPr sz="5600"/>
            </a:lvl8pPr>
            <a:lvl9pPr lvl="8" algn="ctr">
              <a:lnSpc>
                <a:spcPct val="100000"/>
              </a:lnSpc>
              <a:spcBef>
                <a:spcPts val="0"/>
              </a:spcBef>
              <a:spcAft>
                <a:spcPts val="0"/>
              </a:spcAft>
              <a:buSzPts val="5600"/>
              <a:buNone/>
              <a:defRPr sz="5600"/>
            </a:lvl9pPr>
          </a:lstStyle>
          <a:p>
            <a:endParaRPr/>
          </a:p>
        </p:txBody>
      </p:sp>
      <p:sp>
        <p:nvSpPr>
          <p:cNvPr id="90" name="Google Shape;90;p19"/>
          <p:cNvSpPr txBox="1">
            <a:spLocks noGrp="1"/>
          </p:cNvSpPr>
          <p:nvPr>
            <p:ph type="sldNum" idx="12"/>
          </p:nvPr>
        </p:nvSpPr>
        <p:spPr>
          <a:xfrm>
            <a:off x="16944916" y="9326434"/>
            <a:ext cx="1097400" cy="787200"/>
          </a:xfrm>
          <a:prstGeom prst="rect">
            <a:avLst/>
          </a:prstGeom>
          <a:noFill/>
          <a:ln>
            <a:noFill/>
          </a:ln>
        </p:spPr>
        <p:txBody>
          <a:bodyPr spcFirstLastPara="1" wrap="square" lIns="182850" tIns="182850" rIns="182850" bIns="182850" anchor="ctr" anchorCtr="0">
            <a:noAutofit/>
          </a:bodyPr>
          <a:lstStyle>
            <a:lvl1pPr marL="0" marR="0" lvl="0" indent="0" algn="l" rtl="0">
              <a:lnSpc>
                <a:spcPct val="100000"/>
              </a:lnSpc>
              <a:spcBef>
                <a:spcPts val="0"/>
              </a:spcBef>
              <a:spcAft>
                <a:spcPts val="0"/>
              </a:spcAft>
              <a:buClr>
                <a:srgbClr val="000000"/>
              </a:buClr>
              <a:buSzPts val="2800"/>
              <a:buFont typeface="Arial"/>
              <a:buNone/>
              <a:defRPr sz="280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2800"/>
              <a:buFont typeface="Arial"/>
              <a:buNone/>
              <a:defRPr sz="280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2800"/>
              <a:buFont typeface="Arial"/>
              <a:buNone/>
              <a:defRPr sz="280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2800"/>
              <a:buFont typeface="Arial"/>
              <a:buNone/>
              <a:defRPr sz="280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2800"/>
              <a:buFont typeface="Arial"/>
              <a:buNone/>
              <a:defRPr sz="280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2800"/>
              <a:buFont typeface="Arial"/>
              <a:buNone/>
              <a:defRPr sz="280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2800"/>
              <a:buFont typeface="Arial"/>
              <a:buNone/>
              <a:defRPr sz="280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2800"/>
              <a:buFont typeface="Arial"/>
              <a:buNone/>
              <a:defRPr sz="280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2800"/>
              <a:buFont typeface="Arial"/>
              <a:buNone/>
              <a:defRPr sz="28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lor Palette" type="title">
  <p:cSld name="TITLE">
    <p:spTree>
      <p:nvGrpSpPr>
        <p:cNvPr id="1" name="Shape 9"/>
        <p:cNvGrpSpPr/>
        <p:nvPr/>
      </p:nvGrpSpPr>
      <p:grpSpPr>
        <a:xfrm>
          <a:off x="0" y="0"/>
          <a:ext cx="0" cy="0"/>
          <a:chOff x="0" y="0"/>
          <a:chExt cx="0" cy="0"/>
        </a:xfrm>
      </p:grpSpPr>
      <p:sp>
        <p:nvSpPr>
          <p:cNvPr id="10" name="Google Shape;10;p4"/>
          <p:cNvSpPr/>
          <p:nvPr/>
        </p:nvSpPr>
        <p:spPr>
          <a:xfrm>
            <a:off x="0" y="0"/>
            <a:ext cx="3657600" cy="25716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 name="Google Shape;11;p4"/>
          <p:cNvSpPr/>
          <p:nvPr/>
        </p:nvSpPr>
        <p:spPr>
          <a:xfrm>
            <a:off x="3657586" y="0"/>
            <a:ext cx="3657600" cy="5143200"/>
          </a:xfrm>
          <a:prstGeom prst="rect">
            <a:avLst/>
          </a:prstGeom>
          <a:solidFill>
            <a:srgbClr val="ADE3F5"/>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 name="Google Shape;12;p4"/>
          <p:cNvSpPr/>
          <p:nvPr/>
        </p:nvSpPr>
        <p:spPr>
          <a:xfrm>
            <a:off x="7315172" y="0"/>
            <a:ext cx="3657600" cy="2571600"/>
          </a:xfrm>
          <a:prstGeom prst="rect">
            <a:avLst/>
          </a:pr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 name="Google Shape;13;p4"/>
          <p:cNvSpPr/>
          <p:nvPr/>
        </p:nvSpPr>
        <p:spPr>
          <a:xfrm>
            <a:off x="10972758" y="0"/>
            <a:ext cx="3657600" cy="5143200"/>
          </a:xfrm>
          <a:prstGeom prst="rect">
            <a:avLst/>
          </a:prstGeom>
          <a:solidFill>
            <a:srgbClr val="A8BD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 name="Google Shape;14;p4"/>
          <p:cNvSpPr/>
          <p:nvPr/>
        </p:nvSpPr>
        <p:spPr>
          <a:xfrm>
            <a:off x="14630345" y="0"/>
            <a:ext cx="3657600" cy="2571600"/>
          </a:xfrm>
          <a:prstGeom prst="rect">
            <a:avLst/>
          </a:prstGeom>
          <a:solidFill>
            <a:srgbClr val="0D4F4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 name="Google Shape;15;p4"/>
          <p:cNvSpPr/>
          <p:nvPr/>
        </p:nvSpPr>
        <p:spPr>
          <a:xfrm>
            <a:off x="0" y="2571797"/>
            <a:ext cx="3657600" cy="2571600"/>
          </a:xfrm>
          <a:prstGeom prst="rect">
            <a:avLst/>
          </a:prstGeom>
          <a:solidFill>
            <a:srgbClr val="10409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 name="Google Shape;16;p4"/>
          <p:cNvSpPr/>
          <p:nvPr/>
        </p:nvSpPr>
        <p:spPr>
          <a:xfrm>
            <a:off x="3657586" y="5143699"/>
            <a:ext cx="3657600" cy="5143200"/>
          </a:xfrm>
          <a:prstGeom prst="rect">
            <a:avLst/>
          </a:pr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 name="Google Shape;17;p4"/>
          <p:cNvSpPr/>
          <p:nvPr/>
        </p:nvSpPr>
        <p:spPr>
          <a:xfrm>
            <a:off x="7315172" y="2571797"/>
            <a:ext cx="3657600" cy="2571600"/>
          </a:xfrm>
          <a:prstGeom prst="rect">
            <a:avLst/>
          </a:prstGeom>
          <a:solidFill>
            <a:srgbClr val="EFA23E"/>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 name="Google Shape;18;p4"/>
          <p:cNvSpPr/>
          <p:nvPr/>
        </p:nvSpPr>
        <p:spPr>
          <a:xfrm>
            <a:off x="10972758" y="5143699"/>
            <a:ext cx="3657600" cy="5143200"/>
          </a:xfrm>
          <a:prstGeom prst="rect">
            <a:avLst/>
          </a:prstGeom>
          <a:solidFill>
            <a:srgbClr val="D6DB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 name="Google Shape;19;p4"/>
          <p:cNvSpPr/>
          <p:nvPr/>
        </p:nvSpPr>
        <p:spPr>
          <a:xfrm>
            <a:off x="14630345" y="2571797"/>
            <a:ext cx="3657600" cy="2571600"/>
          </a:xfrm>
          <a:prstGeom prst="rect">
            <a:avLst/>
          </a:prstGeom>
          <a:solidFill>
            <a:srgbClr val="376C5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 name="Google Shape;20;p4"/>
          <p:cNvSpPr/>
          <p:nvPr/>
        </p:nvSpPr>
        <p:spPr>
          <a:xfrm>
            <a:off x="0" y="5143593"/>
            <a:ext cx="3657600" cy="2571600"/>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 name="Google Shape;21;p4"/>
          <p:cNvSpPr/>
          <p:nvPr/>
        </p:nvSpPr>
        <p:spPr>
          <a:xfrm>
            <a:off x="7315172" y="5143593"/>
            <a:ext cx="3657600" cy="2571600"/>
          </a:xfrm>
          <a:prstGeom prst="rect">
            <a:avLst/>
          </a:prstGeom>
          <a:solidFill>
            <a:schemeClr val="accent5"/>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 name="Google Shape;22;p4"/>
          <p:cNvSpPr/>
          <p:nvPr/>
        </p:nvSpPr>
        <p:spPr>
          <a:xfrm>
            <a:off x="14630345" y="5143593"/>
            <a:ext cx="3657600" cy="2571600"/>
          </a:xfrm>
          <a:prstGeom prst="rect">
            <a:avLst/>
          </a:prstGeom>
          <a:solidFill>
            <a:srgbClr val="82D8A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 name="Google Shape;23;p4"/>
          <p:cNvSpPr/>
          <p:nvPr/>
        </p:nvSpPr>
        <p:spPr>
          <a:xfrm>
            <a:off x="0" y="7715390"/>
            <a:ext cx="3657600" cy="2571600"/>
          </a:xfrm>
          <a:prstGeom prst="rect">
            <a:avLst/>
          </a:prstGeom>
          <a:solidFill>
            <a:srgbClr val="3B83FC"/>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 name="Google Shape;24;p4"/>
          <p:cNvSpPr/>
          <p:nvPr/>
        </p:nvSpPr>
        <p:spPr>
          <a:xfrm>
            <a:off x="7315172" y="7715390"/>
            <a:ext cx="3657600" cy="2571600"/>
          </a:xfrm>
          <a:prstGeom prst="rect">
            <a:avLst/>
          </a:prstGeom>
          <a:solidFill>
            <a:srgbClr val="FFF1D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 name="Google Shape;25;p4"/>
          <p:cNvSpPr/>
          <p:nvPr/>
        </p:nvSpPr>
        <p:spPr>
          <a:xfrm>
            <a:off x="14630345" y="7715390"/>
            <a:ext cx="3657600" cy="2571600"/>
          </a:xfrm>
          <a:prstGeom prst="rect">
            <a:avLst/>
          </a:prstGeom>
          <a:solidFill>
            <a:srgbClr val="CAFAE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tandard Title">
  <p:cSld name="TITLE_1">
    <p:spTree>
      <p:nvGrpSpPr>
        <p:cNvPr id="1" name="Shape 26"/>
        <p:cNvGrpSpPr/>
        <p:nvPr/>
      </p:nvGrpSpPr>
      <p:grpSpPr>
        <a:xfrm>
          <a:off x="0" y="0"/>
          <a:ext cx="0" cy="0"/>
          <a:chOff x="0" y="0"/>
          <a:chExt cx="0" cy="0"/>
        </a:xfrm>
      </p:grpSpPr>
      <p:grpSp>
        <p:nvGrpSpPr>
          <p:cNvPr id="27" name="Google Shape;27;p5"/>
          <p:cNvGrpSpPr/>
          <p:nvPr/>
        </p:nvGrpSpPr>
        <p:grpSpPr>
          <a:xfrm>
            <a:off x="-12" y="-370"/>
            <a:ext cx="18288021" cy="10287508"/>
            <a:chOff x="-12" y="-370"/>
            <a:chExt cx="18288021" cy="10287508"/>
          </a:xfrm>
        </p:grpSpPr>
        <p:sp>
          <p:nvSpPr>
            <p:cNvPr id="28" name="Google Shape;28;p5"/>
            <p:cNvSpPr/>
            <p:nvPr/>
          </p:nvSpPr>
          <p:spPr>
            <a:xfrm>
              <a:off x="8575087" y="-370"/>
              <a:ext cx="9712922" cy="10287480"/>
            </a:xfrm>
            <a:custGeom>
              <a:avLst/>
              <a:gdLst/>
              <a:ahLst/>
              <a:cxnLst/>
              <a:rect l="l" t="t" r="r" b="b"/>
              <a:pathLst>
                <a:path w="55364" h="58639" extrusionOk="0">
                  <a:moveTo>
                    <a:pt x="0" y="0"/>
                  </a:moveTo>
                  <a:lnTo>
                    <a:pt x="212" y="619"/>
                  </a:lnTo>
                  <a:lnTo>
                    <a:pt x="424" y="1254"/>
                  </a:lnTo>
                  <a:lnTo>
                    <a:pt x="652" y="1873"/>
                  </a:lnTo>
                  <a:lnTo>
                    <a:pt x="880" y="2476"/>
                  </a:lnTo>
                  <a:lnTo>
                    <a:pt x="1140" y="3095"/>
                  </a:lnTo>
                  <a:lnTo>
                    <a:pt x="1385" y="3697"/>
                  </a:lnTo>
                  <a:lnTo>
                    <a:pt x="1662" y="4300"/>
                  </a:lnTo>
                  <a:lnTo>
                    <a:pt x="1938" y="4887"/>
                  </a:lnTo>
                  <a:lnTo>
                    <a:pt x="2232" y="5489"/>
                  </a:lnTo>
                  <a:lnTo>
                    <a:pt x="2525" y="6076"/>
                  </a:lnTo>
                  <a:lnTo>
                    <a:pt x="2834" y="6646"/>
                  </a:lnTo>
                  <a:lnTo>
                    <a:pt x="3160" y="7232"/>
                  </a:lnTo>
                  <a:lnTo>
                    <a:pt x="3486" y="7802"/>
                  </a:lnTo>
                  <a:lnTo>
                    <a:pt x="3828" y="8356"/>
                  </a:lnTo>
                  <a:lnTo>
                    <a:pt x="4170" y="8910"/>
                  </a:lnTo>
                  <a:lnTo>
                    <a:pt x="4528" y="9464"/>
                  </a:lnTo>
                  <a:lnTo>
                    <a:pt x="5196" y="10441"/>
                  </a:lnTo>
                  <a:lnTo>
                    <a:pt x="5896" y="11369"/>
                  </a:lnTo>
                  <a:lnTo>
                    <a:pt x="6613" y="12298"/>
                  </a:lnTo>
                  <a:lnTo>
                    <a:pt x="7346" y="13210"/>
                  </a:lnTo>
                  <a:lnTo>
                    <a:pt x="8095" y="14089"/>
                  </a:lnTo>
                  <a:lnTo>
                    <a:pt x="8877" y="14953"/>
                  </a:lnTo>
                  <a:lnTo>
                    <a:pt x="9675" y="15816"/>
                  </a:lnTo>
                  <a:lnTo>
                    <a:pt x="10490" y="16647"/>
                  </a:lnTo>
                  <a:lnTo>
                    <a:pt x="10636" y="16793"/>
                  </a:lnTo>
                  <a:lnTo>
                    <a:pt x="11206" y="17380"/>
                  </a:lnTo>
                  <a:lnTo>
                    <a:pt x="11809" y="17966"/>
                  </a:lnTo>
                  <a:lnTo>
                    <a:pt x="13080" y="19155"/>
                  </a:lnTo>
                  <a:lnTo>
                    <a:pt x="14415" y="20360"/>
                  </a:lnTo>
                  <a:lnTo>
                    <a:pt x="15783" y="21582"/>
                  </a:lnTo>
                  <a:lnTo>
                    <a:pt x="18634" y="24074"/>
                  </a:lnTo>
                  <a:lnTo>
                    <a:pt x="21501" y="26566"/>
                  </a:lnTo>
                  <a:lnTo>
                    <a:pt x="22901" y="27804"/>
                  </a:lnTo>
                  <a:lnTo>
                    <a:pt x="24253" y="29026"/>
                  </a:lnTo>
                  <a:lnTo>
                    <a:pt x="25540" y="30231"/>
                  </a:lnTo>
                  <a:lnTo>
                    <a:pt x="26159" y="30834"/>
                  </a:lnTo>
                  <a:lnTo>
                    <a:pt x="26762" y="31420"/>
                  </a:lnTo>
                  <a:lnTo>
                    <a:pt x="27332" y="32007"/>
                  </a:lnTo>
                  <a:lnTo>
                    <a:pt x="27886" y="32577"/>
                  </a:lnTo>
                  <a:lnTo>
                    <a:pt x="28407" y="33147"/>
                  </a:lnTo>
                  <a:lnTo>
                    <a:pt x="28912" y="33701"/>
                  </a:lnTo>
                  <a:lnTo>
                    <a:pt x="29368" y="34254"/>
                  </a:lnTo>
                  <a:lnTo>
                    <a:pt x="29808" y="34792"/>
                  </a:lnTo>
                  <a:lnTo>
                    <a:pt x="30199" y="35313"/>
                  </a:lnTo>
                  <a:lnTo>
                    <a:pt x="30557" y="35834"/>
                  </a:lnTo>
                  <a:lnTo>
                    <a:pt x="31046" y="36567"/>
                  </a:lnTo>
                  <a:lnTo>
                    <a:pt x="31502" y="37300"/>
                  </a:lnTo>
                  <a:lnTo>
                    <a:pt x="31941" y="38017"/>
                  </a:lnTo>
                  <a:lnTo>
                    <a:pt x="32365" y="38717"/>
                  </a:lnTo>
                  <a:lnTo>
                    <a:pt x="32756" y="39418"/>
                  </a:lnTo>
                  <a:lnTo>
                    <a:pt x="33131" y="40118"/>
                  </a:lnTo>
                  <a:lnTo>
                    <a:pt x="33473" y="40819"/>
                  </a:lnTo>
                  <a:lnTo>
                    <a:pt x="33798" y="41503"/>
                  </a:lnTo>
                  <a:lnTo>
                    <a:pt x="34108" y="42187"/>
                  </a:lnTo>
                  <a:lnTo>
                    <a:pt x="34385" y="42871"/>
                  </a:lnTo>
                  <a:lnTo>
                    <a:pt x="34662" y="43539"/>
                  </a:lnTo>
                  <a:lnTo>
                    <a:pt x="34890" y="44223"/>
                  </a:lnTo>
                  <a:lnTo>
                    <a:pt x="35118" y="44891"/>
                  </a:lnTo>
                  <a:lnTo>
                    <a:pt x="35313" y="45575"/>
                  </a:lnTo>
                  <a:lnTo>
                    <a:pt x="35492" y="46243"/>
                  </a:lnTo>
                  <a:lnTo>
                    <a:pt x="35655" y="46927"/>
                  </a:lnTo>
                  <a:lnTo>
                    <a:pt x="35802" y="47611"/>
                  </a:lnTo>
                  <a:lnTo>
                    <a:pt x="35916" y="48295"/>
                  </a:lnTo>
                  <a:lnTo>
                    <a:pt x="36014" y="48979"/>
                  </a:lnTo>
                  <a:lnTo>
                    <a:pt x="36095" y="49680"/>
                  </a:lnTo>
                  <a:lnTo>
                    <a:pt x="36160" y="50380"/>
                  </a:lnTo>
                  <a:lnTo>
                    <a:pt x="36193" y="51080"/>
                  </a:lnTo>
                  <a:lnTo>
                    <a:pt x="36225" y="51797"/>
                  </a:lnTo>
                  <a:lnTo>
                    <a:pt x="36225" y="52514"/>
                  </a:lnTo>
                  <a:lnTo>
                    <a:pt x="36209" y="53247"/>
                  </a:lnTo>
                  <a:lnTo>
                    <a:pt x="36176" y="53980"/>
                  </a:lnTo>
                  <a:lnTo>
                    <a:pt x="36128" y="54729"/>
                  </a:lnTo>
                  <a:lnTo>
                    <a:pt x="36062" y="55478"/>
                  </a:lnTo>
                  <a:lnTo>
                    <a:pt x="35965" y="56244"/>
                  </a:lnTo>
                  <a:lnTo>
                    <a:pt x="35867" y="57042"/>
                  </a:lnTo>
                  <a:lnTo>
                    <a:pt x="35753" y="57824"/>
                  </a:lnTo>
                  <a:lnTo>
                    <a:pt x="35606" y="58638"/>
                  </a:lnTo>
                  <a:lnTo>
                    <a:pt x="55364" y="58638"/>
                  </a:lnTo>
                  <a:lnTo>
                    <a:pt x="55364" y="7558"/>
                  </a:lnTo>
                  <a:lnTo>
                    <a:pt x="55364" y="0"/>
                  </a:lnTo>
                  <a:close/>
                </a:path>
              </a:pathLst>
            </a:custGeom>
            <a:solidFill>
              <a:srgbClr val="D1ED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 name="Google Shape;29;p5"/>
            <p:cNvSpPr/>
            <p:nvPr/>
          </p:nvSpPr>
          <p:spPr>
            <a:xfrm>
              <a:off x="-12" y="-150"/>
              <a:ext cx="10415812" cy="4106420"/>
            </a:xfrm>
            <a:custGeom>
              <a:avLst/>
              <a:gdLst/>
              <a:ahLst/>
              <a:cxnLst/>
              <a:rect l="l" t="t" r="r" b="b"/>
              <a:pathLst>
                <a:path w="93961" h="37044" extrusionOk="0">
                  <a:moveTo>
                    <a:pt x="0" y="0"/>
                  </a:moveTo>
                  <a:lnTo>
                    <a:pt x="0" y="29542"/>
                  </a:lnTo>
                  <a:lnTo>
                    <a:pt x="1469" y="30212"/>
                  </a:lnTo>
                  <a:lnTo>
                    <a:pt x="2939" y="30831"/>
                  </a:lnTo>
                  <a:lnTo>
                    <a:pt x="4434" y="31423"/>
                  </a:lnTo>
                  <a:lnTo>
                    <a:pt x="5955" y="31991"/>
                  </a:lnTo>
                  <a:lnTo>
                    <a:pt x="7476" y="32532"/>
                  </a:lnTo>
                  <a:lnTo>
                    <a:pt x="8997" y="33022"/>
                  </a:lnTo>
                  <a:lnTo>
                    <a:pt x="10543" y="33486"/>
                  </a:lnTo>
                  <a:lnTo>
                    <a:pt x="12090" y="33924"/>
                  </a:lnTo>
                  <a:lnTo>
                    <a:pt x="13662" y="34336"/>
                  </a:lnTo>
                  <a:lnTo>
                    <a:pt x="15235" y="34697"/>
                  </a:lnTo>
                  <a:lnTo>
                    <a:pt x="16807" y="35058"/>
                  </a:lnTo>
                  <a:lnTo>
                    <a:pt x="18405" y="35368"/>
                  </a:lnTo>
                  <a:lnTo>
                    <a:pt x="20004" y="35651"/>
                  </a:lnTo>
                  <a:lnTo>
                    <a:pt x="21602" y="35909"/>
                  </a:lnTo>
                  <a:lnTo>
                    <a:pt x="23226" y="36141"/>
                  </a:lnTo>
                  <a:lnTo>
                    <a:pt x="24850" y="36347"/>
                  </a:lnTo>
                  <a:lnTo>
                    <a:pt x="26474" y="36528"/>
                  </a:lnTo>
                  <a:lnTo>
                    <a:pt x="28098" y="36682"/>
                  </a:lnTo>
                  <a:lnTo>
                    <a:pt x="29722" y="36811"/>
                  </a:lnTo>
                  <a:lnTo>
                    <a:pt x="31346" y="36914"/>
                  </a:lnTo>
                  <a:lnTo>
                    <a:pt x="32996" y="36966"/>
                  </a:lnTo>
                  <a:lnTo>
                    <a:pt x="34620" y="37017"/>
                  </a:lnTo>
                  <a:lnTo>
                    <a:pt x="36270" y="37043"/>
                  </a:lnTo>
                  <a:lnTo>
                    <a:pt x="37894" y="37043"/>
                  </a:lnTo>
                  <a:lnTo>
                    <a:pt x="39543" y="37017"/>
                  </a:lnTo>
                  <a:lnTo>
                    <a:pt x="41167" y="36966"/>
                  </a:lnTo>
                  <a:lnTo>
                    <a:pt x="42817" y="36914"/>
                  </a:lnTo>
                  <a:lnTo>
                    <a:pt x="44441" y="36811"/>
                  </a:lnTo>
                  <a:lnTo>
                    <a:pt x="46065" y="36708"/>
                  </a:lnTo>
                  <a:lnTo>
                    <a:pt x="47689" y="36553"/>
                  </a:lnTo>
                  <a:lnTo>
                    <a:pt x="49313" y="36399"/>
                  </a:lnTo>
                  <a:lnTo>
                    <a:pt x="50937" y="36218"/>
                  </a:lnTo>
                  <a:lnTo>
                    <a:pt x="53670" y="35883"/>
                  </a:lnTo>
                  <a:lnTo>
                    <a:pt x="56402" y="35496"/>
                  </a:lnTo>
                  <a:lnTo>
                    <a:pt x="59135" y="35058"/>
                  </a:lnTo>
                  <a:lnTo>
                    <a:pt x="61841" y="34568"/>
                  </a:lnTo>
                  <a:lnTo>
                    <a:pt x="64548" y="34027"/>
                  </a:lnTo>
                  <a:lnTo>
                    <a:pt x="67255" y="33460"/>
                  </a:lnTo>
                  <a:lnTo>
                    <a:pt x="69936" y="32867"/>
                  </a:lnTo>
                  <a:lnTo>
                    <a:pt x="72642" y="32248"/>
                  </a:lnTo>
                  <a:lnTo>
                    <a:pt x="75323" y="31578"/>
                  </a:lnTo>
                  <a:lnTo>
                    <a:pt x="77978" y="30882"/>
                  </a:lnTo>
                  <a:lnTo>
                    <a:pt x="80659" y="30186"/>
                  </a:lnTo>
                  <a:lnTo>
                    <a:pt x="83314" y="29439"/>
                  </a:lnTo>
                  <a:lnTo>
                    <a:pt x="85995" y="28691"/>
                  </a:lnTo>
                  <a:lnTo>
                    <a:pt x="88650" y="27918"/>
                  </a:lnTo>
                  <a:lnTo>
                    <a:pt x="93961" y="26345"/>
                  </a:lnTo>
                  <a:lnTo>
                    <a:pt x="92672" y="25031"/>
                  </a:lnTo>
                  <a:lnTo>
                    <a:pt x="91409" y="23664"/>
                  </a:lnTo>
                  <a:lnTo>
                    <a:pt x="90171" y="22298"/>
                  </a:lnTo>
                  <a:lnTo>
                    <a:pt x="88986" y="20906"/>
                  </a:lnTo>
                  <a:lnTo>
                    <a:pt x="87826" y="19462"/>
                  </a:lnTo>
                  <a:lnTo>
                    <a:pt x="86691" y="17993"/>
                  </a:lnTo>
                  <a:lnTo>
                    <a:pt x="85583" y="16524"/>
                  </a:lnTo>
                  <a:lnTo>
                    <a:pt x="84526" y="14977"/>
                  </a:lnTo>
                  <a:lnTo>
                    <a:pt x="83959" y="14101"/>
                  </a:lnTo>
                  <a:lnTo>
                    <a:pt x="83418" y="13224"/>
                  </a:lnTo>
                  <a:lnTo>
                    <a:pt x="82876" y="12348"/>
                  </a:lnTo>
                  <a:lnTo>
                    <a:pt x="82361" y="11445"/>
                  </a:lnTo>
                  <a:lnTo>
                    <a:pt x="81845" y="10517"/>
                  </a:lnTo>
                  <a:lnTo>
                    <a:pt x="81355" y="9615"/>
                  </a:lnTo>
                  <a:lnTo>
                    <a:pt x="80891" y="8687"/>
                  </a:lnTo>
                  <a:lnTo>
                    <a:pt x="80427" y="7733"/>
                  </a:lnTo>
                  <a:lnTo>
                    <a:pt x="79989" y="6805"/>
                  </a:lnTo>
                  <a:lnTo>
                    <a:pt x="79551" y="5852"/>
                  </a:lnTo>
                  <a:lnTo>
                    <a:pt x="79164" y="4898"/>
                  </a:lnTo>
                  <a:lnTo>
                    <a:pt x="78752" y="3918"/>
                  </a:lnTo>
                  <a:lnTo>
                    <a:pt x="78391" y="2964"/>
                  </a:lnTo>
                  <a:lnTo>
                    <a:pt x="78030" y="1985"/>
                  </a:lnTo>
                  <a:lnTo>
                    <a:pt x="77695" y="980"/>
                  </a:lnTo>
                  <a:lnTo>
                    <a:pt x="77360" y="0"/>
                  </a:lnTo>
                  <a:close/>
                </a:path>
              </a:pathLst>
            </a:custGeom>
            <a:solidFill>
              <a:srgbClr val="005EE7"/>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 name="Google Shape;30;p5"/>
            <p:cNvSpPr/>
            <p:nvPr/>
          </p:nvSpPr>
          <p:spPr>
            <a:xfrm>
              <a:off x="10415307" y="1325711"/>
              <a:ext cx="7872634" cy="8961427"/>
            </a:xfrm>
            <a:custGeom>
              <a:avLst/>
              <a:gdLst/>
              <a:ahLst/>
              <a:cxnLst/>
              <a:rect l="l" t="t" r="r" b="b"/>
              <a:pathLst>
                <a:path w="71019" h="80841" extrusionOk="0">
                  <a:moveTo>
                    <a:pt x="67694" y="0"/>
                  </a:moveTo>
                  <a:lnTo>
                    <a:pt x="66018" y="52"/>
                  </a:lnTo>
                  <a:lnTo>
                    <a:pt x="64368" y="129"/>
                  </a:lnTo>
                  <a:lnTo>
                    <a:pt x="62719" y="206"/>
                  </a:lnTo>
                  <a:lnTo>
                    <a:pt x="61043" y="309"/>
                  </a:lnTo>
                  <a:lnTo>
                    <a:pt x="59393" y="438"/>
                  </a:lnTo>
                  <a:lnTo>
                    <a:pt x="57718" y="593"/>
                  </a:lnTo>
                  <a:lnTo>
                    <a:pt x="56068" y="773"/>
                  </a:lnTo>
                  <a:lnTo>
                    <a:pt x="54418" y="954"/>
                  </a:lnTo>
                  <a:lnTo>
                    <a:pt x="52742" y="1186"/>
                  </a:lnTo>
                  <a:lnTo>
                    <a:pt x="51093" y="1418"/>
                  </a:lnTo>
                  <a:lnTo>
                    <a:pt x="49443" y="1650"/>
                  </a:lnTo>
                  <a:lnTo>
                    <a:pt x="47793" y="1908"/>
                  </a:lnTo>
                  <a:lnTo>
                    <a:pt x="46143" y="2191"/>
                  </a:lnTo>
                  <a:lnTo>
                    <a:pt x="44493" y="2501"/>
                  </a:lnTo>
                  <a:lnTo>
                    <a:pt x="41194" y="3145"/>
                  </a:lnTo>
                  <a:lnTo>
                    <a:pt x="37920" y="3841"/>
                  </a:lnTo>
                  <a:lnTo>
                    <a:pt x="34646" y="4589"/>
                  </a:lnTo>
                  <a:lnTo>
                    <a:pt x="31372" y="5388"/>
                  </a:lnTo>
                  <a:lnTo>
                    <a:pt x="28124" y="6213"/>
                  </a:lnTo>
                  <a:lnTo>
                    <a:pt x="24876" y="7063"/>
                  </a:lnTo>
                  <a:lnTo>
                    <a:pt x="21628" y="7965"/>
                  </a:lnTo>
                  <a:lnTo>
                    <a:pt x="18406" y="8893"/>
                  </a:lnTo>
                  <a:lnTo>
                    <a:pt x="13818" y="10234"/>
                  </a:lnTo>
                  <a:lnTo>
                    <a:pt x="9203" y="11626"/>
                  </a:lnTo>
                  <a:lnTo>
                    <a:pt x="1" y="14384"/>
                  </a:lnTo>
                  <a:lnTo>
                    <a:pt x="233" y="14616"/>
                  </a:lnTo>
                  <a:lnTo>
                    <a:pt x="1135" y="15544"/>
                  </a:lnTo>
                  <a:lnTo>
                    <a:pt x="2089" y="16472"/>
                  </a:lnTo>
                  <a:lnTo>
                    <a:pt x="4099" y="18354"/>
                  </a:lnTo>
                  <a:lnTo>
                    <a:pt x="6213" y="20262"/>
                  </a:lnTo>
                  <a:lnTo>
                    <a:pt x="8379" y="22195"/>
                  </a:lnTo>
                  <a:lnTo>
                    <a:pt x="12890" y="26139"/>
                  </a:lnTo>
                  <a:lnTo>
                    <a:pt x="17427" y="30083"/>
                  </a:lnTo>
                  <a:lnTo>
                    <a:pt x="19644" y="32042"/>
                  </a:lnTo>
                  <a:lnTo>
                    <a:pt x="21783" y="33976"/>
                  </a:lnTo>
                  <a:lnTo>
                    <a:pt x="23820" y="35883"/>
                  </a:lnTo>
                  <a:lnTo>
                    <a:pt x="24799" y="36837"/>
                  </a:lnTo>
                  <a:lnTo>
                    <a:pt x="25753" y="37765"/>
                  </a:lnTo>
                  <a:lnTo>
                    <a:pt x="26655" y="38693"/>
                  </a:lnTo>
                  <a:lnTo>
                    <a:pt x="27532" y="39595"/>
                  </a:lnTo>
                  <a:lnTo>
                    <a:pt x="28356" y="40497"/>
                  </a:lnTo>
                  <a:lnTo>
                    <a:pt x="29156" y="41374"/>
                  </a:lnTo>
                  <a:lnTo>
                    <a:pt x="29877" y="42250"/>
                  </a:lnTo>
                  <a:lnTo>
                    <a:pt x="30573" y="43101"/>
                  </a:lnTo>
                  <a:lnTo>
                    <a:pt x="31192" y="43926"/>
                  </a:lnTo>
                  <a:lnTo>
                    <a:pt x="31759" y="44751"/>
                  </a:lnTo>
                  <a:lnTo>
                    <a:pt x="32533" y="45911"/>
                  </a:lnTo>
                  <a:lnTo>
                    <a:pt x="33254" y="47071"/>
                  </a:lnTo>
                  <a:lnTo>
                    <a:pt x="33950" y="48205"/>
                  </a:lnTo>
                  <a:lnTo>
                    <a:pt x="34621" y="49313"/>
                  </a:lnTo>
                  <a:lnTo>
                    <a:pt x="35239" y="50422"/>
                  </a:lnTo>
                  <a:lnTo>
                    <a:pt x="35832" y="51530"/>
                  </a:lnTo>
                  <a:lnTo>
                    <a:pt x="36373" y="52639"/>
                  </a:lnTo>
                  <a:lnTo>
                    <a:pt x="36889" y="53722"/>
                  </a:lnTo>
                  <a:lnTo>
                    <a:pt x="37379" y="54804"/>
                  </a:lnTo>
                  <a:lnTo>
                    <a:pt x="37817" y="55887"/>
                  </a:lnTo>
                  <a:lnTo>
                    <a:pt x="38255" y="56944"/>
                  </a:lnTo>
                  <a:lnTo>
                    <a:pt x="38616" y="58026"/>
                  </a:lnTo>
                  <a:lnTo>
                    <a:pt x="38977" y="59083"/>
                  </a:lnTo>
                  <a:lnTo>
                    <a:pt x="39286" y="60166"/>
                  </a:lnTo>
                  <a:lnTo>
                    <a:pt x="39570" y="61223"/>
                  </a:lnTo>
                  <a:lnTo>
                    <a:pt x="39828" y="62306"/>
                  </a:lnTo>
                  <a:lnTo>
                    <a:pt x="40060" y="63388"/>
                  </a:lnTo>
                  <a:lnTo>
                    <a:pt x="40240" y="64471"/>
                  </a:lnTo>
                  <a:lnTo>
                    <a:pt x="40395" y="65554"/>
                  </a:lnTo>
                  <a:lnTo>
                    <a:pt x="40524" y="66662"/>
                  </a:lnTo>
                  <a:lnTo>
                    <a:pt x="40627" y="67771"/>
                  </a:lnTo>
                  <a:lnTo>
                    <a:pt x="40678" y="68879"/>
                  </a:lnTo>
                  <a:lnTo>
                    <a:pt x="40730" y="70013"/>
                  </a:lnTo>
                  <a:lnTo>
                    <a:pt x="40730" y="71148"/>
                  </a:lnTo>
                  <a:lnTo>
                    <a:pt x="40704" y="72308"/>
                  </a:lnTo>
                  <a:lnTo>
                    <a:pt x="40653" y="73468"/>
                  </a:lnTo>
                  <a:lnTo>
                    <a:pt x="40575" y="74653"/>
                  </a:lnTo>
                  <a:lnTo>
                    <a:pt x="40472" y="75839"/>
                  </a:lnTo>
                  <a:lnTo>
                    <a:pt x="40317" y="77051"/>
                  </a:lnTo>
                  <a:lnTo>
                    <a:pt x="40163" y="78314"/>
                  </a:lnTo>
                  <a:lnTo>
                    <a:pt x="39982" y="79551"/>
                  </a:lnTo>
                  <a:lnTo>
                    <a:pt x="39750" y="80840"/>
                  </a:lnTo>
                  <a:lnTo>
                    <a:pt x="71019" y="80840"/>
                  </a:lnTo>
                  <a:lnTo>
                    <a:pt x="71019" y="0"/>
                  </a:lnTo>
                  <a:close/>
                </a:path>
              </a:pathLst>
            </a:custGeom>
            <a:solidFill>
              <a:srgbClr val="FFCD5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 name="Google Shape;31;p5"/>
            <p:cNvSpPr/>
            <p:nvPr/>
          </p:nvSpPr>
          <p:spPr>
            <a:xfrm>
              <a:off x="-12" y="2920158"/>
              <a:ext cx="14930723" cy="7366925"/>
            </a:xfrm>
            <a:custGeom>
              <a:avLst/>
              <a:gdLst/>
              <a:ahLst/>
              <a:cxnLst/>
              <a:rect l="l" t="t" r="r" b="b"/>
              <a:pathLst>
                <a:path w="134690" h="66457" extrusionOk="0">
                  <a:moveTo>
                    <a:pt x="93961" y="0"/>
                  </a:moveTo>
                  <a:lnTo>
                    <a:pt x="88650" y="1573"/>
                  </a:lnTo>
                  <a:lnTo>
                    <a:pt x="85995" y="2346"/>
                  </a:lnTo>
                  <a:lnTo>
                    <a:pt x="83314" y="3094"/>
                  </a:lnTo>
                  <a:lnTo>
                    <a:pt x="80659" y="3841"/>
                  </a:lnTo>
                  <a:lnTo>
                    <a:pt x="77978" y="4537"/>
                  </a:lnTo>
                  <a:lnTo>
                    <a:pt x="75323" y="5233"/>
                  </a:lnTo>
                  <a:lnTo>
                    <a:pt x="72642" y="5903"/>
                  </a:lnTo>
                  <a:lnTo>
                    <a:pt x="69936" y="6522"/>
                  </a:lnTo>
                  <a:lnTo>
                    <a:pt x="67255" y="7115"/>
                  </a:lnTo>
                  <a:lnTo>
                    <a:pt x="64548" y="7682"/>
                  </a:lnTo>
                  <a:lnTo>
                    <a:pt x="61841" y="8223"/>
                  </a:lnTo>
                  <a:lnTo>
                    <a:pt x="59135" y="8713"/>
                  </a:lnTo>
                  <a:lnTo>
                    <a:pt x="56402" y="9151"/>
                  </a:lnTo>
                  <a:lnTo>
                    <a:pt x="53670" y="9538"/>
                  </a:lnTo>
                  <a:lnTo>
                    <a:pt x="50937" y="9873"/>
                  </a:lnTo>
                  <a:lnTo>
                    <a:pt x="49313" y="10054"/>
                  </a:lnTo>
                  <a:lnTo>
                    <a:pt x="47689" y="10208"/>
                  </a:lnTo>
                  <a:lnTo>
                    <a:pt x="46065" y="10363"/>
                  </a:lnTo>
                  <a:lnTo>
                    <a:pt x="44441" y="10466"/>
                  </a:lnTo>
                  <a:lnTo>
                    <a:pt x="42817" y="10569"/>
                  </a:lnTo>
                  <a:lnTo>
                    <a:pt x="41167" y="10621"/>
                  </a:lnTo>
                  <a:lnTo>
                    <a:pt x="39543" y="10672"/>
                  </a:lnTo>
                  <a:lnTo>
                    <a:pt x="37894" y="10698"/>
                  </a:lnTo>
                  <a:lnTo>
                    <a:pt x="36270" y="10698"/>
                  </a:lnTo>
                  <a:lnTo>
                    <a:pt x="34620" y="10672"/>
                  </a:lnTo>
                  <a:lnTo>
                    <a:pt x="32996" y="10621"/>
                  </a:lnTo>
                  <a:lnTo>
                    <a:pt x="31346" y="10569"/>
                  </a:lnTo>
                  <a:lnTo>
                    <a:pt x="29722" y="10466"/>
                  </a:lnTo>
                  <a:lnTo>
                    <a:pt x="28098" y="10337"/>
                  </a:lnTo>
                  <a:lnTo>
                    <a:pt x="26474" y="10183"/>
                  </a:lnTo>
                  <a:lnTo>
                    <a:pt x="24850" y="10002"/>
                  </a:lnTo>
                  <a:lnTo>
                    <a:pt x="23226" y="9796"/>
                  </a:lnTo>
                  <a:lnTo>
                    <a:pt x="21602" y="9564"/>
                  </a:lnTo>
                  <a:lnTo>
                    <a:pt x="20004" y="9306"/>
                  </a:lnTo>
                  <a:lnTo>
                    <a:pt x="18405" y="9023"/>
                  </a:lnTo>
                  <a:lnTo>
                    <a:pt x="16807" y="8713"/>
                  </a:lnTo>
                  <a:lnTo>
                    <a:pt x="15235" y="8352"/>
                  </a:lnTo>
                  <a:lnTo>
                    <a:pt x="13662" y="7991"/>
                  </a:lnTo>
                  <a:lnTo>
                    <a:pt x="12090" y="7579"/>
                  </a:lnTo>
                  <a:lnTo>
                    <a:pt x="10543" y="7141"/>
                  </a:lnTo>
                  <a:lnTo>
                    <a:pt x="8997" y="6677"/>
                  </a:lnTo>
                  <a:lnTo>
                    <a:pt x="7476" y="6187"/>
                  </a:lnTo>
                  <a:lnTo>
                    <a:pt x="5955" y="5646"/>
                  </a:lnTo>
                  <a:lnTo>
                    <a:pt x="4434" y="5078"/>
                  </a:lnTo>
                  <a:lnTo>
                    <a:pt x="2939" y="4486"/>
                  </a:lnTo>
                  <a:lnTo>
                    <a:pt x="1469" y="3867"/>
                  </a:lnTo>
                  <a:lnTo>
                    <a:pt x="0" y="3197"/>
                  </a:lnTo>
                  <a:lnTo>
                    <a:pt x="0" y="66456"/>
                  </a:lnTo>
                  <a:lnTo>
                    <a:pt x="133710" y="66456"/>
                  </a:lnTo>
                  <a:lnTo>
                    <a:pt x="133942" y="65167"/>
                  </a:lnTo>
                  <a:lnTo>
                    <a:pt x="134123" y="63930"/>
                  </a:lnTo>
                  <a:lnTo>
                    <a:pt x="134277" y="62667"/>
                  </a:lnTo>
                  <a:lnTo>
                    <a:pt x="134432" y="61455"/>
                  </a:lnTo>
                  <a:lnTo>
                    <a:pt x="134535" y="60269"/>
                  </a:lnTo>
                  <a:lnTo>
                    <a:pt x="134613" y="59084"/>
                  </a:lnTo>
                  <a:lnTo>
                    <a:pt x="134664" y="57924"/>
                  </a:lnTo>
                  <a:lnTo>
                    <a:pt x="134690" y="56764"/>
                  </a:lnTo>
                  <a:lnTo>
                    <a:pt x="134690" y="55629"/>
                  </a:lnTo>
                  <a:lnTo>
                    <a:pt x="134638" y="54495"/>
                  </a:lnTo>
                  <a:lnTo>
                    <a:pt x="134587" y="53387"/>
                  </a:lnTo>
                  <a:lnTo>
                    <a:pt x="134484" y="52278"/>
                  </a:lnTo>
                  <a:lnTo>
                    <a:pt x="134355" y="51170"/>
                  </a:lnTo>
                  <a:lnTo>
                    <a:pt x="134200" y="50087"/>
                  </a:lnTo>
                  <a:lnTo>
                    <a:pt x="134020" y="49004"/>
                  </a:lnTo>
                  <a:lnTo>
                    <a:pt x="133788" y="47922"/>
                  </a:lnTo>
                  <a:lnTo>
                    <a:pt x="133530" y="46839"/>
                  </a:lnTo>
                  <a:lnTo>
                    <a:pt x="133246" y="45782"/>
                  </a:lnTo>
                  <a:lnTo>
                    <a:pt x="132937" y="44699"/>
                  </a:lnTo>
                  <a:lnTo>
                    <a:pt x="132576" y="43642"/>
                  </a:lnTo>
                  <a:lnTo>
                    <a:pt x="132215" y="42560"/>
                  </a:lnTo>
                  <a:lnTo>
                    <a:pt x="131777" y="41503"/>
                  </a:lnTo>
                  <a:lnTo>
                    <a:pt x="131339" y="40420"/>
                  </a:lnTo>
                  <a:lnTo>
                    <a:pt x="130849" y="39338"/>
                  </a:lnTo>
                  <a:lnTo>
                    <a:pt x="130333" y="38255"/>
                  </a:lnTo>
                  <a:lnTo>
                    <a:pt x="129792" y="37146"/>
                  </a:lnTo>
                  <a:lnTo>
                    <a:pt x="129199" y="36038"/>
                  </a:lnTo>
                  <a:lnTo>
                    <a:pt x="128581" y="34929"/>
                  </a:lnTo>
                  <a:lnTo>
                    <a:pt x="127910" y="33821"/>
                  </a:lnTo>
                  <a:lnTo>
                    <a:pt x="127214" y="32687"/>
                  </a:lnTo>
                  <a:lnTo>
                    <a:pt x="126493" y="31527"/>
                  </a:lnTo>
                  <a:lnTo>
                    <a:pt x="125719" y="30367"/>
                  </a:lnTo>
                  <a:lnTo>
                    <a:pt x="125178" y="29568"/>
                  </a:lnTo>
                  <a:lnTo>
                    <a:pt x="124559" y="28743"/>
                  </a:lnTo>
                  <a:lnTo>
                    <a:pt x="123889" y="27918"/>
                  </a:lnTo>
                  <a:lnTo>
                    <a:pt x="123167" y="27041"/>
                  </a:lnTo>
                  <a:lnTo>
                    <a:pt x="122394" y="26191"/>
                  </a:lnTo>
                  <a:lnTo>
                    <a:pt x="121569" y="25314"/>
                  </a:lnTo>
                  <a:lnTo>
                    <a:pt x="120718" y="24412"/>
                  </a:lnTo>
                  <a:lnTo>
                    <a:pt x="119842" y="23510"/>
                  </a:lnTo>
                  <a:lnTo>
                    <a:pt x="118914" y="22582"/>
                  </a:lnTo>
                  <a:lnTo>
                    <a:pt x="117960" y="21680"/>
                  </a:lnTo>
                  <a:lnTo>
                    <a:pt x="115949" y="19798"/>
                  </a:lnTo>
                  <a:lnTo>
                    <a:pt x="113861" y="17890"/>
                  </a:lnTo>
                  <a:lnTo>
                    <a:pt x="111696" y="15957"/>
                  </a:lnTo>
                  <a:lnTo>
                    <a:pt x="107262" y="12090"/>
                  </a:lnTo>
                  <a:lnTo>
                    <a:pt x="102803" y="8223"/>
                  </a:lnTo>
                  <a:lnTo>
                    <a:pt x="100663" y="6316"/>
                  </a:lnTo>
                  <a:lnTo>
                    <a:pt x="98575" y="4408"/>
                  </a:lnTo>
                  <a:lnTo>
                    <a:pt x="96564" y="2552"/>
                  </a:lnTo>
                  <a:lnTo>
                    <a:pt x="95610" y="1650"/>
                  </a:lnTo>
                  <a:lnTo>
                    <a:pt x="94682" y="748"/>
                  </a:lnTo>
                  <a:lnTo>
                    <a:pt x="94193" y="232"/>
                  </a:lnTo>
                  <a:lnTo>
                    <a:pt x="93961" y="0"/>
                  </a:lnTo>
                  <a:close/>
                </a:path>
              </a:pathLst>
            </a:custGeom>
            <a:solidFill>
              <a:srgbClr val="102D5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32" name="Google Shape;32;p5"/>
          <p:cNvGrpSpPr/>
          <p:nvPr/>
        </p:nvGrpSpPr>
        <p:grpSpPr>
          <a:xfrm>
            <a:off x="457194" y="464555"/>
            <a:ext cx="2242541" cy="706867"/>
            <a:chOff x="238125" y="1734100"/>
            <a:chExt cx="7110150" cy="2241175"/>
          </a:xfrm>
        </p:grpSpPr>
        <p:sp>
          <p:nvSpPr>
            <p:cNvPr id="33" name="Google Shape;33;p5"/>
            <p:cNvSpPr/>
            <p:nvPr/>
          </p:nvSpPr>
          <p:spPr>
            <a:xfrm>
              <a:off x="2888300" y="1879775"/>
              <a:ext cx="4459975" cy="1756525"/>
            </a:xfrm>
            <a:custGeom>
              <a:avLst/>
              <a:gdLst/>
              <a:ahLst/>
              <a:cxnLst/>
              <a:rect l="l" t="t" r="r" b="b"/>
              <a:pathLst>
                <a:path w="178399" h="70261" extrusionOk="0">
                  <a:moveTo>
                    <a:pt x="56254" y="0"/>
                  </a:moveTo>
                  <a:cubicBezTo>
                    <a:pt x="52108" y="0"/>
                    <a:pt x="48970" y="2914"/>
                    <a:pt x="48970" y="6948"/>
                  </a:cubicBezTo>
                  <a:cubicBezTo>
                    <a:pt x="48970" y="10982"/>
                    <a:pt x="52108" y="14007"/>
                    <a:pt x="56254" y="14007"/>
                  </a:cubicBezTo>
                  <a:cubicBezTo>
                    <a:pt x="60400" y="14007"/>
                    <a:pt x="63538" y="10982"/>
                    <a:pt x="63538" y="6948"/>
                  </a:cubicBezTo>
                  <a:cubicBezTo>
                    <a:pt x="63538" y="2914"/>
                    <a:pt x="60400" y="0"/>
                    <a:pt x="56254" y="0"/>
                  </a:cubicBezTo>
                  <a:close/>
                  <a:moveTo>
                    <a:pt x="154082" y="48521"/>
                  </a:moveTo>
                  <a:cubicBezTo>
                    <a:pt x="156547" y="48521"/>
                    <a:pt x="158900" y="48746"/>
                    <a:pt x="161365" y="49082"/>
                  </a:cubicBezTo>
                  <a:lnTo>
                    <a:pt x="161365" y="52668"/>
                  </a:lnTo>
                  <a:cubicBezTo>
                    <a:pt x="161365" y="58158"/>
                    <a:pt x="156659" y="61632"/>
                    <a:pt x="151392" y="61632"/>
                  </a:cubicBezTo>
                  <a:cubicBezTo>
                    <a:pt x="146462" y="61632"/>
                    <a:pt x="143772" y="58719"/>
                    <a:pt x="143772" y="55133"/>
                  </a:cubicBezTo>
                  <a:cubicBezTo>
                    <a:pt x="143772" y="51323"/>
                    <a:pt x="146910" y="48521"/>
                    <a:pt x="154082" y="48521"/>
                  </a:cubicBezTo>
                  <a:close/>
                  <a:moveTo>
                    <a:pt x="1" y="21851"/>
                  </a:moveTo>
                  <a:cubicBezTo>
                    <a:pt x="3250" y="41462"/>
                    <a:pt x="9750" y="57150"/>
                    <a:pt x="17594" y="69252"/>
                  </a:cubicBezTo>
                  <a:lnTo>
                    <a:pt x="27007" y="69252"/>
                  </a:lnTo>
                  <a:cubicBezTo>
                    <a:pt x="34963" y="57038"/>
                    <a:pt x="41350" y="41462"/>
                    <a:pt x="44600" y="21851"/>
                  </a:cubicBezTo>
                  <a:lnTo>
                    <a:pt x="33058" y="21851"/>
                  </a:lnTo>
                  <a:cubicBezTo>
                    <a:pt x="30817" y="36195"/>
                    <a:pt x="27679" y="46616"/>
                    <a:pt x="22412" y="55917"/>
                  </a:cubicBezTo>
                  <a:cubicBezTo>
                    <a:pt x="17258" y="46728"/>
                    <a:pt x="14120" y="36195"/>
                    <a:pt x="11879" y="21851"/>
                  </a:cubicBezTo>
                  <a:close/>
                  <a:moveTo>
                    <a:pt x="50651" y="21851"/>
                  </a:moveTo>
                  <a:lnTo>
                    <a:pt x="50651" y="69252"/>
                  </a:lnTo>
                  <a:lnTo>
                    <a:pt x="61857" y="69252"/>
                  </a:lnTo>
                  <a:lnTo>
                    <a:pt x="61857" y="21851"/>
                  </a:lnTo>
                  <a:close/>
                  <a:moveTo>
                    <a:pt x="95027" y="21179"/>
                  </a:moveTo>
                  <a:cubicBezTo>
                    <a:pt x="89199" y="21179"/>
                    <a:pt x="84829" y="23756"/>
                    <a:pt x="81916" y="28239"/>
                  </a:cubicBezTo>
                  <a:lnTo>
                    <a:pt x="81916" y="21851"/>
                  </a:lnTo>
                  <a:lnTo>
                    <a:pt x="70598" y="21851"/>
                  </a:lnTo>
                  <a:lnTo>
                    <a:pt x="70598" y="69252"/>
                  </a:lnTo>
                  <a:lnTo>
                    <a:pt x="81916" y="69252"/>
                  </a:lnTo>
                  <a:lnTo>
                    <a:pt x="81916" y="45496"/>
                  </a:lnTo>
                  <a:cubicBezTo>
                    <a:pt x="81916" y="35859"/>
                    <a:pt x="86398" y="30816"/>
                    <a:pt x="95139" y="30816"/>
                  </a:cubicBezTo>
                  <a:cubicBezTo>
                    <a:pt x="97268" y="30816"/>
                    <a:pt x="99397" y="31152"/>
                    <a:pt x="101414" y="31825"/>
                  </a:cubicBezTo>
                  <a:lnTo>
                    <a:pt x="101414" y="22188"/>
                  </a:lnTo>
                  <a:cubicBezTo>
                    <a:pt x="99397" y="21515"/>
                    <a:pt x="97156" y="21179"/>
                    <a:pt x="95027" y="21179"/>
                  </a:cubicBezTo>
                  <a:close/>
                  <a:moveTo>
                    <a:pt x="116990" y="7620"/>
                  </a:moveTo>
                  <a:lnTo>
                    <a:pt x="105672" y="10982"/>
                  </a:lnTo>
                  <a:lnTo>
                    <a:pt x="105672" y="54685"/>
                  </a:lnTo>
                  <a:cubicBezTo>
                    <a:pt x="105672" y="65106"/>
                    <a:pt x="112396" y="70149"/>
                    <a:pt x="121472" y="70149"/>
                  </a:cubicBezTo>
                  <a:cubicBezTo>
                    <a:pt x="124274" y="70149"/>
                    <a:pt x="127187" y="69701"/>
                    <a:pt x="129877" y="68580"/>
                  </a:cubicBezTo>
                  <a:lnTo>
                    <a:pt x="129877" y="59167"/>
                  </a:lnTo>
                  <a:cubicBezTo>
                    <a:pt x="127748" y="59727"/>
                    <a:pt x="125507" y="60063"/>
                    <a:pt x="123377" y="60176"/>
                  </a:cubicBezTo>
                  <a:cubicBezTo>
                    <a:pt x="118671" y="60176"/>
                    <a:pt x="116990" y="58271"/>
                    <a:pt x="116990" y="52107"/>
                  </a:cubicBezTo>
                  <a:lnTo>
                    <a:pt x="116990" y="31264"/>
                  </a:lnTo>
                  <a:lnTo>
                    <a:pt x="130661" y="31264"/>
                  </a:lnTo>
                  <a:lnTo>
                    <a:pt x="134359" y="21851"/>
                  </a:lnTo>
                  <a:lnTo>
                    <a:pt x="116990" y="21851"/>
                  </a:lnTo>
                  <a:lnTo>
                    <a:pt x="116990" y="7620"/>
                  </a:lnTo>
                  <a:close/>
                  <a:moveTo>
                    <a:pt x="151056" y="20955"/>
                  </a:moveTo>
                  <a:cubicBezTo>
                    <a:pt x="147022" y="20955"/>
                    <a:pt x="142988" y="21291"/>
                    <a:pt x="138954" y="22188"/>
                  </a:cubicBezTo>
                  <a:lnTo>
                    <a:pt x="135032" y="32049"/>
                  </a:lnTo>
                  <a:lnTo>
                    <a:pt x="135032" y="32049"/>
                  </a:lnTo>
                  <a:cubicBezTo>
                    <a:pt x="139962" y="30928"/>
                    <a:pt x="144893" y="30368"/>
                    <a:pt x="149823" y="30256"/>
                  </a:cubicBezTo>
                  <a:cubicBezTo>
                    <a:pt x="157331" y="30256"/>
                    <a:pt x="161365" y="32497"/>
                    <a:pt x="161365" y="37764"/>
                  </a:cubicBezTo>
                  <a:lnTo>
                    <a:pt x="161365" y="41126"/>
                  </a:lnTo>
                  <a:cubicBezTo>
                    <a:pt x="158452" y="40565"/>
                    <a:pt x="155426" y="40229"/>
                    <a:pt x="152513" y="40229"/>
                  </a:cubicBezTo>
                  <a:cubicBezTo>
                    <a:pt x="139290" y="40229"/>
                    <a:pt x="132902" y="47065"/>
                    <a:pt x="132902" y="55357"/>
                  </a:cubicBezTo>
                  <a:cubicBezTo>
                    <a:pt x="132902" y="63649"/>
                    <a:pt x="139178" y="70261"/>
                    <a:pt x="149487" y="70261"/>
                  </a:cubicBezTo>
                  <a:cubicBezTo>
                    <a:pt x="155538" y="70261"/>
                    <a:pt x="160133" y="67796"/>
                    <a:pt x="162822" y="63986"/>
                  </a:cubicBezTo>
                  <a:cubicBezTo>
                    <a:pt x="165018" y="67618"/>
                    <a:pt x="169125" y="69722"/>
                    <a:pt x="173749" y="69722"/>
                  </a:cubicBezTo>
                  <a:cubicBezTo>
                    <a:pt x="175260" y="69722"/>
                    <a:pt x="176826" y="69497"/>
                    <a:pt x="178398" y="69028"/>
                  </a:cubicBezTo>
                  <a:lnTo>
                    <a:pt x="178398" y="68916"/>
                  </a:lnTo>
                  <a:lnTo>
                    <a:pt x="178398" y="60736"/>
                  </a:lnTo>
                  <a:cubicBezTo>
                    <a:pt x="177798" y="60806"/>
                    <a:pt x="177244" y="60841"/>
                    <a:pt x="176736" y="60841"/>
                  </a:cubicBezTo>
                  <a:cubicBezTo>
                    <a:pt x="173161" y="60841"/>
                    <a:pt x="171787" y="59113"/>
                    <a:pt x="171787" y="55581"/>
                  </a:cubicBezTo>
                  <a:lnTo>
                    <a:pt x="171787" y="36867"/>
                  </a:lnTo>
                  <a:cubicBezTo>
                    <a:pt x="171787" y="25325"/>
                    <a:pt x="164503" y="20955"/>
                    <a:pt x="151056" y="20955"/>
                  </a:cubicBezTo>
                  <a:close/>
                </a:path>
              </a:pathLst>
            </a:custGeom>
            <a:solidFill>
              <a:srgbClr val="D1ED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102D51"/>
                </a:solidFill>
                <a:latin typeface="Arial"/>
                <a:ea typeface="Arial"/>
                <a:cs typeface="Arial"/>
                <a:sym typeface="Arial"/>
              </a:endParaRPr>
            </a:p>
          </p:txBody>
        </p:sp>
        <p:sp>
          <p:nvSpPr>
            <p:cNvPr id="34" name="Google Shape;34;p5"/>
            <p:cNvSpPr/>
            <p:nvPr/>
          </p:nvSpPr>
          <p:spPr>
            <a:xfrm>
              <a:off x="238125" y="1734100"/>
              <a:ext cx="2263600" cy="2241175"/>
            </a:xfrm>
            <a:custGeom>
              <a:avLst/>
              <a:gdLst/>
              <a:ahLst/>
              <a:cxnLst/>
              <a:rect l="l" t="t" r="r" b="b"/>
              <a:pathLst>
                <a:path w="90544" h="89647" extrusionOk="0">
                  <a:moveTo>
                    <a:pt x="45287" y="14656"/>
                  </a:moveTo>
                  <a:cubicBezTo>
                    <a:pt x="59506" y="14656"/>
                    <a:pt x="72224" y="24607"/>
                    <a:pt x="75079" y="38884"/>
                  </a:cubicBezTo>
                  <a:cubicBezTo>
                    <a:pt x="78329" y="55245"/>
                    <a:pt x="67684" y="71045"/>
                    <a:pt x="51211" y="74295"/>
                  </a:cubicBezTo>
                  <a:cubicBezTo>
                    <a:pt x="49212" y="74689"/>
                    <a:pt x="47220" y="74879"/>
                    <a:pt x="45257" y="74879"/>
                  </a:cubicBezTo>
                  <a:cubicBezTo>
                    <a:pt x="31038" y="74879"/>
                    <a:pt x="18320" y="64928"/>
                    <a:pt x="15464" y="50650"/>
                  </a:cubicBezTo>
                  <a:cubicBezTo>
                    <a:pt x="12214" y="34402"/>
                    <a:pt x="22860" y="18490"/>
                    <a:pt x="39333" y="15240"/>
                  </a:cubicBezTo>
                  <a:cubicBezTo>
                    <a:pt x="41331" y="14846"/>
                    <a:pt x="43323" y="14656"/>
                    <a:pt x="45287" y="14656"/>
                  </a:cubicBezTo>
                  <a:close/>
                  <a:moveTo>
                    <a:pt x="45272" y="0"/>
                  </a:moveTo>
                  <a:cubicBezTo>
                    <a:pt x="44151" y="5715"/>
                    <a:pt x="41462" y="8629"/>
                    <a:pt x="38100" y="9301"/>
                  </a:cubicBezTo>
                  <a:cubicBezTo>
                    <a:pt x="37632" y="9394"/>
                    <a:pt x="37160" y="9442"/>
                    <a:pt x="36685" y="9442"/>
                  </a:cubicBezTo>
                  <a:cubicBezTo>
                    <a:pt x="33747" y="9442"/>
                    <a:pt x="30700" y="7606"/>
                    <a:pt x="27903" y="3362"/>
                  </a:cubicBezTo>
                  <a:lnTo>
                    <a:pt x="27903" y="3362"/>
                  </a:lnTo>
                  <a:cubicBezTo>
                    <a:pt x="29135" y="9189"/>
                    <a:pt x="27791" y="12775"/>
                    <a:pt x="24989" y="14680"/>
                  </a:cubicBezTo>
                  <a:cubicBezTo>
                    <a:pt x="23769" y="15477"/>
                    <a:pt x="22373" y="15921"/>
                    <a:pt x="20799" y="15921"/>
                  </a:cubicBezTo>
                  <a:cubicBezTo>
                    <a:pt x="18615" y="15921"/>
                    <a:pt x="16089" y="15065"/>
                    <a:pt x="13223" y="13111"/>
                  </a:cubicBezTo>
                  <a:lnTo>
                    <a:pt x="13223" y="13111"/>
                  </a:lnTo>
                  <a:cubicBezTo>
                    <a:pt x="16585" y="17929"/>
                    <a:pt x="16809" y="21851"/>
                    <a:pt x="14904" y="24653"/>
                  </a:cubicBezTo>
                  <a:cubicBezTo>
                    <a:pt x="13478" y="26834"/>
                    <a:pt x="10985" y="28135"/>
                    <a:pt x="7424" y="28135"/>
                  </a:cubicBezTo>
                  <a:cubicBezTo>
                    <a:pt x="6228" y="28135"/>
                    <a:pt x="4911" y="27988"/>
                    <a:pt x="3474" y="27678"/>
                  </a:cubicBezTo>
                  <a:lnTo>
                    <a:pt x="3474" y="27678"/>
                  </a:lnTo>
                  <a:cubicBezTo>
                    <a:pt x="8404" y="30928"/>
                    <a:pt x="10085" y="34402"/>
                    <a:pt x="9413" y="37764"/>
                  </a:cubicBezTo>
                  <a:cubicBezTo>
                    <a:pt x="8741" y="41013"/>
                    <a:pt x="5827" y="43703"/>
                    <a:pt x="0" y="44823"/>
                  </a:cubicBezTo>
                  <a:cubicBezTo>
                    <a:pt x="5827" y="45944"/>
                    <a:pt x="8741" y="48633"/>
                    <a:pt x="9413" y="51883"/>
                  </a:cubicBezTo>
                  <a:cubicBezTo>
                    <a:pt x="10085" y="55245"/>
                    <a:pt x="8404" y="58719"/>
                    <a:pt x="3474" y="61968"/>
                  </a:cubicBezTo>
                  <a:cubicBezTo>
                    <a:pt x="4869" y="61668"/>
                    <a:pt x="6150" y="61527"/>
                    <a:pt x="7318" y="61527"/>
                  </a:cubicBezTo>
                  <a:cubicBezTo>
                    <a:pt x="10935" y="61527"/>
                    <a:pt x="13464" y="62876"/>
                    <a:pt x="14904" y="64994"/>
                  </a:cubicBezTo>
                  <a:cubicBezTo>
                    <a:pt x="16809" y="67683"/>
                    <a:pt x="16585" y="71605"/>
                    <a:pt x="13223" y="76536"/>
                  </a:cubicBezTo>
                  <a:cubicBezTo>
                    <a:pt x="16124" y="74624"/>
                    <a:pt x="18675" y="73760"/>
                    <a:pt x="20878" y="73760"/>
                  </a:cubicBezTo>
                  <a:cubicBezTo>
                    <a:pt x="22419" y="73760"/>
                    <a:pt x="23790" y="74183"/>
                    <a:pt x="24989" y="74967"/>
                  </a:cubicBezTo>
                  <a:cubicBezTo>
                    <a:pt x="27791" y="76872"/>
                    <a:pt x="29135" y="80458"/>
                    <a:pt x="27903" y="86285"/>
                  </a:cubicBezTo>
                  <a:cubicBezTo>
                    <a:pt x="30700" y="82041"/>
                    <a:pt x="33747" y="80204"/>
                    <a:pt x="36685" y="80204"/>
                  </a:cubicBezTo>
                  <a:cubicBezTo>
                    <a:pt x="37160" y="80204"/>
                    <a:pt x="37632" y="80252"/>
                    <a:pt x="38100" y="80346"/>
                  </a:cubicBezTo>
                  <a:cubicBezTo>
                    <a:pt x="41462" y="81018"/>
                    <a:pt x="44151" y="83932"/>
                    <a:pt x="45272" y="89647"/>
                  </a:cubicBezTo>
                  <a:cubicBezTo>
                    <a:pt x="46392" y="83932"/>
                    <a:pt x="49082" y="81018"/>
                    <a:pt x="52331" y="80346"/>
                  </a:cubicBezTo>
                  <a:cubicBezTo>
                    <a:pt x="52799" y="80252"/>
                    <a:pt x="53272" y="80204"/>
                    <a:pt x="53747" y="80204"/>
                  </a:cubicBezTo>
                  <a:cubicBezTo>
                    <a:pt x="56685" y="80204"/>
                    <a:pt x="59731" y="82041"/>
                    <a:pt x="62529" y="86285"/>
                  </a:cubicBezTo>
                  <a:cubicBezTo>
                    <a:pt x="61296" y="80458"/>
                    <a:pt x="62753" y="76872"/>
                    <a:pt x="65554" y="74967"/>
                  </a:cubicBezTo>
                  <a:cubicBezTo>
                    <a:pt x="66727" y="74170"/>
                    <a:pt x="68097" y="73726"/>
                    <a:pt x="69654" y="73726"/>
                  </a:cubicBezTo>
                  <a:cubicBezTo>
                    <a:pt x="71817" y="73726"/>
                    <a:pt x="74342" y="74582"/>
                    <a:pt x="77209" y="76536"/>
                  </a:cubicBezTo>
                  <a:cubicBezTo>
                    <a:pt x="73959" y="71718"/>
                    <a:pt x="73735" y="67795"/>
                    <a:pt x="75640" y="64994"/>
                  </a:cubicBezTo>
                  <a:cubicBezTo>
                    <a:pt x="77066" y="62813"/>
                    <a:pt x="79496" y="61511"/>
                    <a:pt x="83072" y="61511"/>
                  </a:cubicBezTo>
                  <a:cubicBezTo>
                    <a:pt x="84273" y="61511"/>
                    <a:pt x="85604" y="61658"/>
                    <a:pt x="87070" y="61968"/>
                  </a:cubicBezTo>
                  <a:cubicBezTo>
                    <a:pt x="82139" y="58719"/>
                    <a:pt x="80458" y="55245"/>
                    <a:pt x="81131" y="51883"/>
                  </a:cubicBezTo>
                  <a:cubicBezTo>
                    <a:pt x="81803" y="48633"/>
                    <a:pt x="84716" y="45944"/>
                    <a:pt x="90544" y="44823"/>
                  </a:cubicBezTo>
                  <a:cubicBezTo>
                    <a:pt x="84716" y="43703"/>
                    <a:pt x="81803" y="41013"/>
                    <a:pt x="81131" y="37764"/>
                  </a:cubicBezTo>
                  <a:cubicBezTo>
                    <a:pt x="80458" y="34402"/>
                    <a:pt x="82139" y="30816"/>
                    <a:pt x="87070" y="27678"/>
                  </a:cubicBezTo>
                  <a:lnTo>
                    <a:pt x="87070" y="27678"/>
                  </a:lnTo>
                  <a:cubicBezTo>
                    <a:pt x="85677" y="27946"/>
                    <a:pt x="84407" y="28073"/>
                    <a:pt x="83253" y="28073"/>
                  </a:cubicBezTo>
                  <a:cubicBezTo>
                    <a:pt x="79578" y="28073"/>
                    <a:pt x="77090" y="26785"/>
                    <a:pt x="75640" y="24653"/>
                  </a:cubicBezTo>
                  <a:cubicBezTo>
                    <a:pt x="73735" y="21851"/>
                    <a:pt x="73959" y="17929"/>
                    <a:pt x="77209" y="13111"/>
                  </a:cubicBezTo>
                  <a:lnTo>
                    <a:pt x="77209" y="13111"/>
                  </a:lnTo>
                  <a:cubicBezTo>
                    <a:pt x="74374" y="15023"/>
                    <a:pt x="71810" y="15887"/>
                    <a:pt x="69610" y="15887"/>
                  </a:cubicBezTo>
                  <a:cubicBezTo>
                    <a:pt x="68070" y="15887"/>
                    <a:pt x="66708" y="15464"/>
                    <a:pt x="65554" y="14680"/>
                  </a:cubicBezTo>
                  <a:cubicBezTo>
                    <a:pt x="62641" y="12775"/>
                    <a:pt x="61296" y="9189"/>
                    <a:pt x="62529" y="3362"/>
                  </a:cubicBezTo>
                  <a:lnTo>
                    <a:pt x="62529" y="3362"/>
                  </a:lnTo>
                  <a:cubicBezTo>
                    <a:pt x="59731" y="7606"/>
                    <a:pt x="56685" y="9442"/>
                    <a:pt x="53747" y="9442"/>
                  </a:cubicBezTo>
                  <a:cubicBezTo>
                    <a:pt x="53272" y="9442"/>
                    <a:pt x="52799" y="9394"/>
                    <a:pt x="52331" y="9301"/>
                  </a:cubicBezTo>
                  <a:cubicBezTo>
                    <a:pt x="49082" y="8629"/>
                    <a:pt x="46392" y="5715"/>
                    <a:pt x="45272" y="0"/>
                  </a:cubicBezTo>
                  <a:close/>
                </a:path>
              </a:pathLst>
            </a:custGeom>
            <a:solidFill>
              <a:srgbClr val="D1ED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102D51"/>
                </a:solidFill>
                <a:latin typeface="Arial"/>
                <a:ea typeface="Arial"/>
                <a:cs typeface="Arial"/>
                <a:sym typeface="Arial"/>
              </a:endParaRPr>
            </a:p>
          </p:txBody>
        </p:sp>
      </p:grpSp>
      <p:sp>
        <p:nvSpPr>
          <p:cNvPr id="35" name="Google Shape;35;p5"/>
          <p:cNvSpPr txBox="1">
            <a:spLocks noGrp="1"/>
          </p:cNvSpPr>
          <p:nvPr>
            <p:ph type="title"/>
          </p:nvPr>
        </p:nvSpPr>
        <p:spPr>
          <a:xfrm>
            <a:off x="457200" y="4419500"/>
            <a:ext cx="10915800" cy="3900900"/>
          </a:xfrm>
          <a:prstGeom prst="rect">
            <a:avLst/>
          </a:prstGeom>
          <a:noFill/>
          <a:ln>
            <a:noFill/>
          </a:ln>
        </p:spPr>
        <p:txBody>
          <a:bodyPr spcFirstLastPara="1" wrap="square" lIns="91425" tIns="91425" rIns="91425" bIns="91425" anchor="b" anchorCtr="0">
            <a:normAutofit/>
          </a:bodyPr>
          <a:lstStyle>
            <a:lvl1pPr lvl="0" algn="l">
              <a:lnSpc>
                <a:spcPct val="90000"/>
              </a:lnSpc>
              <a:spcBef>
                <a:spcPts val="0"/>
              </a:spcBef>
              <a:spcAft>
                <a:spcPts val="0"/>
              </a:spcAft>
              <a:buClr>
                <a:schemeClr val="accent3"/>
              </a:buClr>
              <a:buSzPts val="10400"/>
              <a:buNone/>
              <a:defRPr sz="10400">
                <a:solidFill>
                  <a:schemeClr val="accent3"/>
                </a:solidFill>
              </a:defRPr>
            </a:lvl1pPr>
            <a:lvl2pPr lvl="1" algn="l">
              <a:lnSpc>
                <a:spcPct val="100000"/>
              </a:lnSpc>
              <a:spcBef>
                <a:spcPts val="0"/>
              </a:spcBef>
              <a:spcAft>
                <a:spcPts val="0"/>
              </a:spcAft>
              <a:buClr>
                <a:schemeClr val="accent3"/>
              </a:buClr>
              <a:buSzPts val="10400"/>
              <a:buNone/>
              <a:defRPr sz="10400">
                <a:solidFill>
                  <a:schemeClr val="accent3"/>
                </a:solidFill>
              </a:defRPr>
            </a:lvl2pPr>
            <a:lvl3pPr lvl="2" algn="l">
              <a:lnSpc>
                <a:spcPct val="100000"/>
              </a:lnSpc>
              <a:spcBef>
                <a:spcPts val="0"/>
              </a:spcBef>
              <a:spcAft>
                <a:spcPts val="0"/>
              </a:spcAft>
              <a:buClr>
                <a:schemeClr val="accent3"/>
              </a:buClr>
              <a:buSzPts val="10400"/>
              <a:buNone/>
              <a:defRPr sz="10400">
                <a:solidFill>
                  <a:schemeClr val="accent3"/>
                </a:solidFill>
              </a:defRPr>
            </a:lvl3pPr>
            <a:lvl4pPr lvl="3" algn="l">
              <a:lnSpc>
                <a:spcPct val="100000"/>
              </a:lnSpc>
              <a:spcBef>
                <a:spcPts val="0"/>
              </a:spcBef>
              <a:spcAft>
                <a:spcPts val="0"/>
              </a:spcAft>
              <a:buClr>
                <a:schemeClr val="accent3"/>
              </a:buClr>
              <a:buSzPts val="10400"/>
              <a:buNone/>
              <a:defRPr sz="10400">
                <a:solidFill>
                  <a:schemeClr val="accent3"/>
                </a:solidFill>
              </a:defRPr>
            </a:lvl4pPr>
            <a:lvl5pPr lvl="4" algn="l">
              <a:lnSpc>
                <a:spcPct val="100000"/>
              </a:lnSpc>
              <a:spcBef>
                <a:spcPts val="0"/>
              </a:spcBef>
              <a:spcAft>
                <a:spcPts val="0"/>
              </a:spcAft>
              <a:buClr>
                <a:schemeClr val="accent3"/>
              </a:buClr>
              <a:buSzPts val="10400"/>
              <a:buNone/>
              <a:defRPr sz="10400">
                <a:solidFill>
                  <a:schemeClr val="accent3"/>
                </a:solidFill>
              </a:defRPr>
            </a:lvl5pPr>
            <a:lvl6pPr lvl="5" algn="l">
              <a:lnSpc>
                <a:spcPct val="100000"/>
              </a:lnSpc>
              <a:spcBef>
                <a:spcPts val="0"/>
              </a:spcBef>
              <a:spcAft>
                <a:spcPts val="0"/>
              </a:spcAft>
              <a:buClr>
                <a:schemeClr val="accent3"/>
              </a:buClr>
              <a:buSzPts val="10400"/>
              <a:buNone/>
              <a:defRPr sz="10400">
                <a:solidFill>
                  <a:schemeClr val="accent3"/>
                </a:solidFill>
              </a:defRPr>
            </a:lvl6pPr>
            <a:lvl7pPr lvl="6" algn="l">
              <a:lnSpc>
                <a:spcPct val="100000"/>
              </a:lnSpc>
              <a:spcBef>
                <a:spcPts val="0"/>
              </a:spcBef>
              <a:spcAft>
                <a:spcPts val="0"/>
              </a:spcAft>
              <a:buClr>
                <a:schemeClr val="accent3"/>
              </a:buClr>
              <a:buSzPts val="10400"/>
              <a:buNone/>
              <a:defRPr sz="10400">
                <a:solidFill>
                  <a:schemeClr val="accent3"/>
                </a:solidFill>
              </a:defRPr>
            </a:lvl7pPr>
            <a:lvl8pPr lvl="7" algn="l">
              <a:lnSpc>
                <a:spcPct val="100000"/>
              </a:lnSpc>
              <a:spcBef>
                <a:spcPts val="0"/>
              </a:spcBef>
              <a:spcAft>
                <a:spcPts val="0"/>
              </a:spcAft>
              <a:buClr>
                <a:schemeClr val="accent3"/>
              </a:buClr>
              <a:buSzPts val="10400"/>
              <a:buNone/>
              <a:defRPr sz="10400">
                <a:solidFill>
                  <a:schemeClr val="accent3"/>
                </a:solidFill>
              </a:defRPr>
            </a:lvl8pPr>
            <a:lvl9pPr lvl="8" algn="l">
              <a:lnSpc>
                <a:spcPct val="100000"/>
              </a:lnSpc>
              <a:spcBef>
                <a:spcPts val="0"/>
              </a:spcBef>
              <a:spcAft>
                <a:spcPts val="0"/>
              </a:spcAft>
              <a:buClr>
                <a:schemeClr val="accent3"/>
              </a:buClr>
              <a:buSzPts val="10400"/>
              <a:buNone/>
              <a:defRPr sz="10400">
                <a:solidFill>
                  <a:schemeClr val="accent3"/>
                </a:solidFill>
              </a:defRPr>
            </a:lvl9pPr>
          </a:lstStyle>
          <a:p>
            <a:endParaRPr/>
          </a:p>
        </p:txBody>
      </p:sp>
      <p:sp>
        <p:nvSpPr>
          <p:cNvPr id="36" name="Google Shape;36;p5"/>
          <p:cNvSpPr txBox="1">
            <a:spLocks noGrp="1"/>
          </p:cNvSpPr>
          <p:nvPr>
            <p:ph type="subTitle" idx="1"/>
          </p:nvPr>
        </p:nvSpPr>
        <p:spPr>
          <a:xfrm>
            <a:off x="457200" y="8472900"/>
            <a:ext cx="10915800" cy="8997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Clr>
                <a:schemeClr val="accent3"/>
              </a:buClr>
              <a:buSzPts val="4000"/>
              <a:buFont typeface="Neuton"/>
              <a:buNone/>
              <a:defRPr sz="4000">
                <a:solidFill>
                  <a:schemeClr val="accent3"/>
                </a:solidFill>
                <a:latin typeface="Neuton"/>
                <a:ea typeface="Neuton"/>
                <a:cs typeface="Neuton"/>
                <a:sym typeface="Neuton"/>
              </a:defRPr>
            </a:lvl1pPr>
            <a:lvl2pPr lvl="1" algn="l">
              <a:lnSpc>
                <a:spcPct val="115000"/>
              </a:lnSpc>
              <a:spcBef>
                <a:spcPts val="0"/>
              </a:spcBef>
              <a:spcAft>
                <a:spcPts val="0"/>
              </a:spcAft>
              <a:buSzPts val="2800"/>
              <a:buNone/>
              <a:defRPr/>
            </a:lvl2pPr>
            <a:lvl3pPr lvl="2" algn="l">
              <a:lnSpc>
                <a:spcPct val="115000"/>
              </a:lnSpc>
              <a:spcBef>
                <a:spcPts val="1000"/>
              </a:spcBef>
              <a:spcAft>
                <a:spcPts val="0"/>
              </a:spcAft>
              <a:buSzPts val="2800"/>
              <a:buNone/>
              <a:defRPr/>
            </a:lvl3pPr>
            <a:lvl4pPr lvl="3" algn="l">
              <a:lnSpc>
                <a:spcPct val="115000"/>
              </a:lnSpc>
              <a:spcBef>
                <a:spcPts val="1000"/>
              </a:spcBef>
              <a:spcAft>
                <a:spcPts val="0"/>
              </a:spcAft>
              <a:buSzPts val="2800"/>
              <a:buNone/>
              <a:defRPr/>
            </a:lvl4pPr>
            <a:lvl5pPr lvl="4" algn="l">
              <a:lnSpc>
                <a:spcPct val="115000"/>
              </a:lnSpc>
              <a:spcBef>
                <a:spcPts val="1000"/>
              </a:spcBef>
              <a:spcAft>
                <a:spcPts val="0"/>
              </a:spcAft>
              <a:buSzPts val="2800"/>
              <a:buNone/>
              <a:defRPr/>
            </a:lvl5pPr>
            <a:lvl6pPr lvl="5" algn="l">
              <a:lnSpc>
                <a:spcPct val="115000"/>
              </a:lnSpc>
              <a:spcBef>
                <a:spcPts val="1000"/>
              </a:spcBef>
              <a:spcAft>
                <a:spcPts val="0"/>
              </a:spcAft>
              <a:buSzPts val="2800"/>
              <a:buNone/>
              <a:defRPr/>
            </a:lvl6pPr>
            <a:lvl7pPr lvl="6" algn="l">
              <a:lnSpc>
                <a:spcPct val="115000"/>
              </a:lnSpc>
              <a:spcBef>
                <a:spcPts val="1000"/>
              </a:spcBef>
              <a:spcAft>
                <a:spcPts val="0"/>
              </a:spcAft>
              <a:buSzPts val="2800"/>
              <a:buNone/>
              <a:defRPr/>
            </a:lvl7pPr>
            <a:lvl8pPr lvl="7" algn="l">
              <a:lnSpc>
                <a:spcPct val="115000"/>
              </a:lnSpc>
              <a:spcBef>
                <a:spcPts val="1000"/>
              </a:spcBef>
              <a:spcAft>
                <a:spcPts val="0"/>
              </a:spcAft>
              <a:buSzPts val="2800"/>
              <a:buNone/>
              <a:defRPr/>
            </a:lvl8pPr>
            <a:lvl9pPr lvl="8" algn="l">
              <a:lnSpc>
                <a:spcPct val="115000"/>
              </a:lnSpc>
              <a:spcBef>
                <a:spcPts val="1000"/>
              </a:spcBef>
              <a:spcAft>
                <a:spcPts val="1000"/>
              </a:spcAft>
              <a:buSzPts val="28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Divider">
  <p:cSld name="TITLE_1_1_1_1">
    <p:bg>
      <p:bgPr>
        <a:solidFill>
          <a:schemeClr val="accent2"/>
        </a:solidFill>
        <a:effectLst/>
      </p:bgPr>
    </p:bg>
    <p:spTree>
      <p:nvGrpSpPr>
        <p:cNvPr id="1" name="Shape 37"/>
        <p:cNvGrpSpPr/>
        <p:nvPr/>
      </p:nvGrpSpPr>
      <p:grpSpPr>
        <a:xfrm>
          <a:off x="0" y="0"/>
          <a:ext cx="0" cy="0"/>
          <a:chOff x="0" y="0"/>
          <a:chExt cx="0" cy="0"/>
        </a:xfrm>
      </p:grpSpPr>
      <p:sp>
        <p:nvSpPr>
          <p:cNvPr id="38" name="Google Shape;38;p6"/>
          <p:cNvSpPr/>
          <p:nvPr/>
        </p:nvSpPr>
        <p:spPr>
          <a:xfrm>
            <a:off x="0" y="7152856"/>
            <a:ext cx="18288000" cy="3134144"/>
          </a:xfrm>
          <a:custGeom>
            <a:avLst/>
            <a:gdLst/>
            <a:ahLst/>
            <a:cxnLst/>
            <a:rect l="l" t="t" r="r" b="b"/>
            <a:pathLst>
              <a:path w="285750" h="48971" extrusionOk="0">
                <a:moveTo>
                  <a:pt x="233172" y="3822"/>
                </a:moveTo>
                <a:cubicBezTo>
                  <a:pt x="233150" y="3825"/>
                  <a:pt x="233138" y="3826"/>
                  <a:pt x="233135" y="3826"/>
                </a:cubicBezTo>
                <a:lnTo>
                  <a:pt x="233135" y="3826"/>
                </a:lnTo>
                <a:cubicBezTo>
                  <a:pt x="233147" y="3825"/>
                  <a:pt x="233160" y="3823"/>
                  <a:pt x="233172" y="3822"/>
                </a:cubicBezTo>
                <a:close/>
                <a:moveTo>
                  <a:pt x="285750" y="0"/>
                </a:moveTo>
                <a:cubicBezTo>
                  <a:pt x="269057" y="226"/>
                  <a:pt x="252186" y="1572"/>
                  <a:pt x="236363" y="3429"/>
                </a:cubicBezTo>
                <a:cubicBezTo>
                  <a:pt x="236458" y="3420"/>
                  <a:pt x="236511" y="3415"/>
                  <a:pt x="236527" y="3413"/>
                </a:cubicBezTo>
                <a:lnTo>
                  <a:pt x="236527" y="3413"/>
                </a:lnTo>
                <a:cubicBezTo>
                  <a:pt x="236506" y="3415"/>
                  <a:pt x="236431" y="3424"/>
                  <a:pt x="236315" y="3441"/>
                </a:cubicBezTo>
                <a:cubicBezTo>
                  <a:pt x="235604" y="3530"/>
                  <a:pt x="233137" y="3827"/>
                  <a:pt x="233134" y="3827"/>
                </a:cubicBezTo>
                <a:cubicBezTo>
                  <a:pt x="233134" y="3827"/>
                  <a:pt x="233134" y="3826"/>
                  <a:pt x="233135" y="3826"/>
                </a:cubicBezTo>
                <a:lnTo>
                  <a:pt x="233135" y="3826"/>
                </a:lnTo>
                <a:cubicBezTo>
                  <a:pt x="204228" y="7350"/>
                  <a:pt x="176902" y="12360"/>
                  <a:pt x="147387" y="15240"/>
                </a:cubicBezTo>
                <a:cubicBezTo>
                  <a:pt x="125039" y="17423"/>
                  <a:pt x="101847" y="18328"/>
                  <a:pt x="78577" y="18328"/>
                </a:cubicBezTo>
                <a:cubicBezTo>
                  <a:pt x="63132" y="18328"/>
                  <a:pt x="47652" y="17929"/>
                  <a:pt x="32361" y="17240"/>
                </a:cubicBezTo>
                <a:cubicBezTo>
                  <a:pt x="21503" y="16752"/>
                  <a:pt x="10728" y="16121"/>
                  <a:pt x="0" y="15395"/>
                </a:cubicBezTo>
                <a:lnTo>
                  <a:pt x="0" y="48970"/>
                </a:lnTo>
                <a:lnTo>
                  <a:pt x="285750" y="48970"/>
                </a:lnTo>
                <a:lnTo>
                  <a:pt x="285750"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 name="Google Shape;39;p6"/>
          <p:cNvSpPr txBox="1">
            <a:spLocks noGrp="1"/>
          </p:cNvSpPr>
          <p:nvPr>
            <p:ph type="title"/>
          </p:nvPr>
        </p:nvSpPr>
        <p:spPr>
          <a:xfrm>
            <a:off x="914400" y="3357357"/>
            <a:ext cx="16459200" cy="1427100"/>
          </a:xfrm>
          <a:prstGeom prst="rect">
            <a:avLst/>
          </a:prstGeom>
          <a:noFill/>
          <a:ln>
            <a:noFill/>
          </a:ln>
        </p:spPr>
        <p:txBody>
          <a:bodyPr spcFirstLastPara="1" wrap="square" lIns="91425" tIns="91425" rIns="91425" bIns="91425" anchor="ctr" anchorCtr="0">
            <a:noAutofit/>
          </a:bodyPr>
          <a:lstStyle>
            <a:lvl1pPr lvl="0" algn="ctr">
              <a:lnSpc>
                <a:spcPct val="90000"/>
              </a:lnSpc>
              <a:spcBef>
                <a:spcPts val="0"/>
              </a:spcBef>
              <a:spcAft>
                <a:spcPts val="0"/>
              </a:spcAft>
              <a:buClr>
                <a:schemeClr val="accent3"/>
              </a:buClr>
              <a:buSzPts val="10400"/>
              <a:buNone/>
              <a:defRPr sz="10400">
                <a:solidFill>
                  <a:schemeClr val="accent3"/>
                </a:solidFill>
              </a:defRPr>
            </a:lvl1pPr>
            <a:lvl2pPr lvl="1" algn="ctr">
              <a:lnSpc>
                <a:spcPct val="100000"/>
              </a:lnSpc>
              <a:spcBef>
                <a:spcPts val="0"/>
              </a:spcBef>
              <a:spcAft>
                <a:spcPts val="0"/>
              </a:spcAft>
              <a:buClr>
                <a:schemeClr val="accent3"/>
              </a:buClr>
              <a:buSzPts val="10400"/>
              <a:buNone/>
              <a:defRPr sz="10400">
                <a:solidFill>
                  <a:schemeClr val="accent3"/>
                </a:solidFill>
              </a:defRPr>
            </a:lvl2pPr>
            <a:lvl3pPr lvl="2" algn="ctr">
              <a:lnSpc>
                <a:spcPct val="100000"/>
              </a:lnSpc>
              <a:spcBef>
                <a:spcPts val="0"/>
              </a:spcBef>
              <a:spcAft>
                <a:spcPts val="0"/>
              </a:spcAft>
              <a:buClr>
                <a:schemeClr val="accent3"/>
              </a:buClr>
              <a:buSzPts val="10400"/>
              <a:buNone/>
              <a:defRPr sz="10400">
                <a:solidFill>
                  <a:schemeClr val="accent3"/>
                </a:solidFill>
              </a:defRPr>
            </a:lvl3pPr>
            <a:lvl4pPr lvl="3" algn="ctr">
              <a:lnSpc>
                <a:spcPct val="100000"/>
              </a:lnSpc>
              <a:spcBef>
                <a:spcPts val="0"/>
              </a:spcBef>
              <a:spcAft>
                <a:spcPts val="0"/>
              </a:spcAft>
              <a:buClr>
                <a:schemeClr val="accent3"/>
              </a:buClr>
              <a:buSzPts val="10400"/>
              <a:buNone/>
              <a:defRPr sz="10400">
                <a:solidFill>
                  <a:schemeClr val="accent3"/>
                </a:solidFill>
              </a:defRPr>
            </a:lvl4pPr>
            <a:lvl5pPr lvl="4" algn="ctr">
              <a:lnSpc>
                <a:spcPct val="100000"/>
              </a:lnSpc>
              <a:spcBef>
                <a:spcPts val="0"/>
              </a:spcBef>
              <a:spcAft>
                <a:spcPts val="0"/>
              </a:spcAft>
              <a:buClr>
                <a:schemeClr val="accent3"/>
              </a:buClr>
              <a:buSzPts val="10400"/>
              <a:buNone/>
              <a:defRPr sz="10400">
                <a:solidFill>
                  <a:schemeClr val="accent3"/>
                </a:solidFill>
              </a:defRPr>
            </a:lvl5pPr>
            <a:lvl6pPr lvl="5" algn="ctr">
              <a:lnSpc>
                <a:spcPct val="100000"/>
              </a:lnSpc>
              <a:spcBef>
                <a:spcPts val="0"/>
              </a:spcBef>
              <a:spcAft>
                <a:spcPts val="0"/>
              </a:spcAft>
              <a:buClr>
                <a:schemeClr val="accent3"/>
              </a:buClr>
              <a:buSzPts val="10400"/>
              <a:buNone/>
              <a:defRPr sz="10400">
                <a:solidFill>
                  <a:schemeClr val="accent3"/>
                </a:solidFill>
              </a:defRPr>
            </a:lvl6pPr>
            <a:lvl7pPr lvl="6" algn="ctr">
              <a:lnSpc>
                <a:spcPct val="100000"/>
              </a:lnSpc>
              <a:spcBef>
                <a:spcPts val="0"/>
              </a:spcBef>
              <a:spcAft>
                <a:spcPts val="0"/>
              </a:spcAft>
              <a:buClr>
                <a:schemeClr val="accent3"/>
              </a:buClr>
              <a:buSzPts val="10400"/>
              <a:buNone/>
              <a:defRPr sz="10400">
                <a:solidFill>
                  <a:schemeClr val="accent3"/>
                </a:solidFill>
              </a:defRPr>
            </a:lvl7pPr>
            <a:lvl8pPr lvl="7" algn="ctr">
              <a:lnSpc>
                <a:spcPct val="100000"/>
              </a:lnSpc>
              <a:spcBef>
                <a:spcPts val="0"/>
              </a:spcBef>
              <a:spcAft>
                <a:spcPts val="0"/>
              </a:spcAft>
              <a:buClr>
                <a:schemeClr val="accent3"/>
              </a:buClr>
              <a:buSzPts val="10400"/>
              <a:buNone/>
              <a:defRPr sz="10400">
                <a:solidFill>
                  <a:schemeClr val="accent3"/>
                </a:solidFill>
              </a:defRPr>
            </a:lvl8pPr>
            <a:lvl9pPr lvl="8" algn="ctr">
              <a:lnSpc>
                <a:spcPct val="100000"/>
              </a:lnSpc>
              <a:spcBef>
                <a:spcPts val="0"/>
              </a:spcBef>
              <a:spcAft>
                <a:spcPts val="0"/>
              </a:spcAft>
              <a:buClr>
                <a:schemeClr val="accent3"/>
              </a:buClr>
              <a:buSzPts val="10400"/>
              <a:buNone/>
              <a:defRPr sz="10400">
                <a:solidFill>
                  <a:schemeClr val="accent3"/>
                </a:solidFill>
              </a:defRPr>
            </a:lvl9pPr>
          </a:lstStyle>
          <a:p>
            <a:endParaRPr/>
          </a:p>
        </p:txBody>
      </p:sp>
      <p:sp>
        <p:nvSpPr>
          <p:cNvPr id="40" name="Google Shape;40;p6"/>
          <p:cNvSpPr/>
          <p:nvPr/>
        </p:nvSpPr>
        <p:spPr>
          <a:xfrm>
            <a:off x="16669925" y="9372598"/>
            <a:ext cx="1160931" cy="457223"/>
          </a:xfrm>
          <a:custGeom>
            <a:avLst/>
            <a:gdLst/>
            <a:ahLst/>
            <a:cxnLst/>
            <a:rect l="l" t="t" r="r" b="b"/>
            <a:pathLst>
              <a:path w="178399" h="70261" extrusionOk="0">
                <a:moveTo>
                  <a:pt x="56254" y="0"/>
                </a:moveTo>
                <a:cubicBezTo>
                  <a:pt x="52108" y="0"/>
                  <a:pt x="48970" y="2914"/>
                  <a:pt x="48970" y="6948"/>
                </a:cubicBezTo>
                <a:cubicBezTo>
                  <a:pt x="48970" y="10982"/>
                  <a:pt x="52108" y="14007"/>
                  <a:pt x="56254" y="14007"/>
                </a:cubicBezTo>
                <a:cubicBezTo>
                  <a:pt x="60400" y="14007"/>
                  <a:pt x="63538" y="10982"/>
                  <a:pt x="63538" y="6948"/>
                </a:cubicBezTo>
                <a:cubicBezTo>
                  <a:pt x="63538" y="2914"/>
                  <a:pt x="60400" y="0"/>
                  <a:pt x="56254" y="0"/>
                </a:cubicBezTo>
                <a:close/>
                <a:moveTo>
                  <a:pt x="154082" y="48521"/>
                </a:moveTo>
                <a:cubicBezTo>
                  <a:pt x="156547" y="48521"/>
                  <a:pt x="158900" y="48746"/>
                  <a:pt x="161365" y="49082"/>
                </a:cubicBezTo>
                <a:lnTo>
                  <a:pt x="161365" y="52668"/>
                </a:lnTo>
                <a:cubicBezTo>
                  <a:pt x="161365" y="58158"/>
                  <a:pt x="156659" y="61632"/>
                  <a:pt x="151392" y="61632"/>
                </a:cubicBezTo>
                <a:cubicBezTo>
                  <a:pt x="146462" y="61632"/>
                  <a:pt x="143772" y="58719"/>
                  <a:pt x="143772" y="55133"/>
                </a:cubicBezTo>
                <a:cubicBezTo>
                  <a:pt x="143772" y="51323"/>
                  <a:pt x="146910" y="48521"/>
                  <a:pt x="154082" y="48521"/>
                </a:cubicBezTo>
                <a:close/>
                <a:moveTo>
                  <a:pt x="1" y="21851"/>
                </a:moveTo>
                <a:cubicBezTo>
                  <a:pt x="3250" y="41462"/>
                  <a:pt x="9750" y="57150"/>
                  <a:pt x="17594" y="69252"/>
                </a:cubicBezTo>
                <a:lnTo>
                  <a:pt x="27007" y="69252"/>
                </a:lnTo>
                <a:cubicBezTo>
                  <a:pt x="34963" y="57038"/>
                  <a:pt x="41350" y="41462"/>
                  <a:pt x="44600" y="21851"/>
                </a:cubicBezTo>
                <a:lnTo>
                  <a:pt x="33058" y="21851"/>
                </a:lnTo>
                <a:cubicBezTo>
                  <a:pt x="30817" y="36195"/>
                  <a:pt x="27679" y="46616"/>
                  <a:pt x="22412" y="55917"/>
                </a:cubicBezTo>
                <a:cubicBezTo>
                  <a:pt x="17258" y="46728"/>
                  <a:pt x="14120" y="36195"/>
                  <a:pt x="11879" y="21851"/>
                </a:cubicBezTo>
                <a:close/>
                <a:moveTo>
                  <a:pt x="50651" y="21851"/>
                </a:moveTo>
                <a:lnTo>
                  <a:pt x="50651" y="69252"/>
                </a:lnTo>
                <a:lnTo>
                  <a:pt x="61857" y="69252"/>
                </a:lnTo>
                <a:lnTo>
                  <a:pt x="61857" y="21851"/>
                </a:lnTo>
                <a:close/>
                <a:moveTo>
                  <a:pt x="95027" y="21179"/>
                </a:moveTo>
                <a:cubicBezTo>
                  <a:pt x="89199" y="21179"/>
                  <a:pt x="84829" y="23756"/>
                  <a:pt x="81916" y="28239"/>
                </a:cubicBezTo>
                <a:lnTo>
                  <a:pt x="81916" y="21851"/>
                </a:lnTo>
                <a:lnTo>
                  <a:pt x="70598" y="21851"/>
                </a:lnTo>
                <a:lnTo>
                  <a:pt x="70598" y="69252"/>
                </a:lnTo>
                <a:lnTo>
                  <a:pt x="81916" y="69252"/>
                </a:lnTo>
                <a:lnTo>
                  <a:pt x="81916" y="45496"/>
                </a:lnTo>
                <a:cubicBezTo>
                  <a:pt x="81916" y="35859"/>
                  <a:pt x="86398" y="30816"/>
                  <a:pt x="95139" y="30816"/>
                </a:cubicBezTo>
                <a:cubicBezTo>
                  <a:pt x="97268" y="30816"/>
                  <a:pt x="99397" y="31152"/>
                  <a:pt x="101414" y="31825"/>
                </a:cubicBezTo>
                <a:lnTo>
                  <a:pt x="101414" y="22188"/>
                </a:lnTo>
                <a:cubicBezTo>
                  <a:pt x="99397" y="21515"/>
                  <a:pt x="97156" y="21179"/>
                  <a:pt x="95027" y="21179"/>
                </a:cubicBezTo>
                <a:close/>
                <a:moveTo>
                  <a:pt x="116990" y="7620"/>
                </a:moveTo>
                <a:lnTo>
                  <a:pt x="105672" y="10982"/>
                </a:lnTo>
                <a:lnTo>
                  <a:pt x="105672" y="54685"/>
                </a:lnTo>
                <a:cubicBezTo>
                  <a:pt x="105672" y="65106"/>
                  <a:pt x="112396" y="70149"/>
                  <a:pt x="121472" y="70149"/>
                </a:cubicBezTo>
                <a:cubicBezTo>
                  <a:pt x="124274" y="70149"/>
                  <a:pt x="127187" y="69701"/>
                  <a:pt x="129877" y="68580"/>
                </a:cubicBezTo>
                <a:lnTo>
                  <a:pt x="129877" y="59167"/>
                </a:lnTo>
                <a:cubicBezTo>
                  <a:pt x="127748" y="59727"/>
                  <a:pt x="125507" y="60063"/>
                  <a:pt x="123377" y="60176"/>
                </a:cubicBezTo>
                <a:cubicBezTo>
                  <a:pt x="118671" y="60176"/>
                  <a:pt x="116990" y="58271"/>
                  <a:pt x="116990" y="52107"/>
                </a:cubicBezTo>
                <a:lnTo>
                  <a:pt x="116990" y="31264"/>
                </a:lnTo>
                <a:lnTo>
                  <a:pt x="130661" y="31264"/>
                </a:lnTo>
                <a:lnTo>
                  <a:pt x="134359" y="21851"/>
                </a:lnTo>
                <a:lnTo>
                  <a:pt x="116990" y="21851"/>
                </a:lnTo>
                <a:lnTo>
                  <a:pt x="116990" y="7620"/>
                </a:lnTo>
                <a:close/>
                <a:moveTo>
                  <a:pt x="151056" y="20955"/>
                </a:moveTo>
                <a:cubicBezTo>
                  <a:pt x="147022" y="20955"/>
                  <a:pt x="142988" y="21291"/>
                  <a:pt x="138954" y="22188"/>
                </a:cubicBezTo>
                <a:lnTo>
                  <a:pt x="135032" y="32049"/>
                </a:lnTo>
                <a:lnTo>
                  <a:pt x="135032" y="32049"/>
                </a:lnTo>
                <a:cubicBezTo>
                  <a:pt x="139962" y="30928"/>
                  <a:pt x="144893" y="30368"/>
                  <a:pt x="149823" y="30256"/>
                </a:cubicBezTo>
                <a:cubicBezTo>
                  <a:pt x="157331" y="30256"/>
                  <a:pt x="161365" y="32497"/>
                  <a:pt x="161365" y="37764"/>
                </a:cubicBezTo>
                <a:lnTo>
                  <a:pt x="161365" y="41126"/>
                </a:lnTo>
                <a:cubicBezTo>
                  <a:pt x="158452" y="40565"/>
                  <a:pt x="155426" y="40229"/>
                  <a:pt x="152513" y="40229"/>
                </a:cubicBezTo>
                <a:cubicBezTo>
                  <a:pt x="139290" y="40229"/>
                  <a:pt x="132902" y="47065"/>
                  <a:pt x="132902" y="55357"/>
                </a:cubicBezTo>
                <a:cubicBezTo>
                  <a:pt x="132902" y="63649"/>
                  <a:pt x="139178" y="70261"/>
                  <a:pt x="149487" y="70261"/>
                </a:cubicBezTo>
                <a:cubicBezTo>
                  <a:pt x="155538" y="70261"/>
                  <a:pt x="160133" y="67796"/>
                  <a:pt x="162822" y="63986"/>
                </a:cubicBezTo>
                <a:cubicBezTo>
                  <a:pt x="165018" y="67618"/>
                  <a:pt x="169125" y="69722"/>
                  <a:pt x="173749" y="69722"/>
                </a:cubicBezTo>
                <a:cubicBezTo>
                  <a:pt x="175260" y="69722"/>
                  <a:pt x="176826" y="69497"/>
                  <a:pt x="178398" y="69028"/>
                </a:cubicBezTo>
                <a:lnTo>
                  <a:pt x="178398" y="68916"/>
                </a:lnTo>
                <a:lnTo>
                  <a:pt x="178398" y="60736"/>
                </a:lnTo>
                <a:cubicBezTo>
                  <a:pt x="177798" y="60806"/>
                  <a:pt x="177244" y="60841"/>
                  <a:pt x="176736" y="60841"/>
                </a:cubicBezTo>
                <a:cubicBezTo>
                  <a:pt x="173161" y="60841"/>
                  <a:pt x="171787" y="59113"/>
                  <a:pt x="171787" y="55581"/>
                </a:cubicBezTo>
                <a:lnTo>
                  <a:pt x="171787" y="36867"/>
                </a:lnTo>
                <a:cubicBezTo>
                  <a:pt x="171787" y="25325"/>
                  <a:pt x="164503" y="20955"/>
                  <a:pt x="151056" y="20955"/>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102D51"/>
              </a:solidFill>
              <a:latin typeface="Arial"/>
              <a:ea typeface="Arial"/>
              <a:cs typeface="Arial"/>
              <a:sym typeface="Arial"/>
            </a:endParaRPr>
          </a:p>
        </p:txBody>
      </p:sp>
      <p:sp>
        <p:nvSpPr>
          <p:cNvPr id="41" name="Google Shape;41;p6"/>
          <p:cNvSpPr txBox="1">
            <a:spLocks noGrp="1"/>
          </p:cNvSpPr>
          <p:nvPr>
            <p:ph type="subTitle" idx="1"/>
          </p:nvPr>
        </p:nvSpPr>
        <p:spPr>
          <a:xfrm>
            <a:off x="914400" y="4982772"/>
            <a:ext cx="16459200" cy="1061700"/>
          </a:xfrm>
          <a:prstGeom prst="rect">
            <a:avLst/>
          </a:prstGeom>
          <a:noFill/>
          <a:ln>
            <a:noFill/>
          </a:ln>
        </p:spPr>
        <p:txBody>
          <a:bodyPr spcFirstLastPara="1" wrap="square" lIns="182850" tIns="182850" rIns="182850" bIns="182850" anchor="ctr" anchorCtr="0">
            <a:spAutoFit/>
          </a:bodyPr>
          <a:lstStyle>
            <a:lvl1pPr lvl="0" algn="ctr">
              <a:lnSpc>
                <a:spcPct val="115000"/>
              </a:lnSpc>
              <a:spcBef>
                <a:spcPts val="0"/>
              </a:spcBef>
              <a:spcAft>
                <a:spcPts val="0"/>
              </a:spcAft>
              <a:buClr>
                <a:schemeClr val="accent3"/>
              </a:buClr>
              <a:buSzPts val="4800"/>
              <a:buFont typeface="Neuton"/>
              <a:buNone/>
              <a:defRPr sz="4800">
                <a:solidFill>
                  <a:schemeClr val="accent3"/>
                </a:solidFill>
                <a:latin typeface="Neuton"/>
                <a:ea typeface="Neuton"/>
                <a:cs typeface="Neuton"/>
                <a:sym typeface="Neuton"/>
              </a:defRPr>
            </a:lvl1pPr>
            <a:lvl2pPr lvl="1" algn="ctr">
              <a:lnSpc>
                <a:spcPct val="115000"/>
              </a:lnSpc>
              <a:spcBef>
                <a:spcPts val="1000"/>
              </a:spcBef>
              <a:spcAft>
                <a:spcPts val="0"/>
              </a:spcAft>
              <a:buClr>
                <a:schemeClr val="accent3"/>
              </a:buClr>
              <a:buSzPts val="4800"/>
              <a:buFont typeface="Neuton"/>
              <a:buNone/>
              <a:defRPr sz="4800">
                <a:solidFill>
                  <a:schemeClr val="accent3"/>
                </a:solidFill>
                <a:latin typeface="Neuton"/>
                <a:ea typeface="Neuton"/>
                <a:cs typeface="Neuton"/>
                <a:sym typeface="Neuton"/>
              </a:defRPr>
            </a:lvl2pPr>
            <a:lvl3pPr lvl="2" algn="ctr">
              <a:lnSpc>
                <a:spcPct val="115000"/>
              </a:lnSpc>
              <a:spcBef>
                <a:spcPts val="1000"/>
              </a:spcBef>
              <a:spcAft>
                <a:spcPts val="0"/>
              </a:spcAft>
              <a:buClr>
                <a:schemeClr val="accent3"/>
              </a:buClr>
              <a:buSzPts val="4800"/>
              <a:buFont typeface="Neuton"/>
              <a:buNone/>
              <a:defRPr sz="4800">
                <a:solidFill>
                  <a:schemeClr val="accent3"/>
                </a:solidFill>
                <a:latin typeface="Neuton"/>
                <a:ea typeface="Neuton"/>
                <a:cs typeface="Neuton"/>
                <a:sym typeface="Neuton"/>
              </a:defRPr>
            </a:lvl3pPr>
            <a:lvl4pPr lvl="3" algn="ctr">
              <a:lnSpc>
                <a:spcPct val="115000"/>
              </a:lnSpc>
              <a:spcBef>
                <a:spcPts val="1000"/>
              </a:spcBef>
              <a:spcAft>
                <a:spcPts val="0"/>
              </a:spcAft>
              <a:buClr>
                <a:schemeClr val="accent3"/>
              </a:buClr>
              <a:buSzPts val="4800"/>
              <a:buFont typeface="Neuton"/>
              <a:buNone/>
              <a:defRPr sz="4800">
                <a:solidFill>
                  <a:schemeClr val="accent3"/>
                </a:solidFill>
                <a:latin typeface="Neuton"/>
                <a:ea typeface="Neuton"/>
                <a:cs typeface="Neuton"/>
                <a:sym typeface="Neuton"/>
              </a:defRPr>
            </a:lvl4pPr>
            <a:lvl5pPr lvl="4" algn="ctr">
              <a:lnSpc>
                <a:spcPct val="115000"/>
              </a:lnSpc>
              <a:spcBef>
                <a:spcPts val="1000"/>
              </a:spcBef>
              <a:spcAft>
                <a:spcPts val="0"/>
              </a:spcAft>
              <a:buClr>
                <a:schemeClr val="accent3"/>
              </a:buClr>
              <a:buSzPts val="4800"/>
              <a:buFont typeface="Neuton"/>
              <a:buNone/>
              <a:defRPr sz="4800">
                <a:solidFill>
                  <a:schemeClr val="accent3"/>
                </a:solidFill>
                <a:latin typeface="Neuton"/>
                <a:ea typeface="Neuton"/>
                <a:cs typeface="Neuton"/>
                <a:sym typeface="Neuton"/>
              </a:defRPr>
            </a:lvl5pPr>
            <a:lvl6pPr lvl="5" algn="ctr">
              <a:lnSpc>
                <a:spcPct val="115000"/>
              </a:lnSpc>
              <a:spcBef>
                <a:spcPts val="1000"/>
              </a:spcBef>
              <a:spcAft>
                <a:spcPts val="0"/>
              </a:spcAft>
              <a:buClr>
                <a:schemeClr val="accent3"/>
              </a:buClr>
              <a:buSzPts val="4800"/>
              <a:buFont typeface="Neuton"/>
              <a:buNone/>
              <a:defRPr sz="4800">
                <a:solidFill>
                  <a:schemeClr val="accent3"/>
                </a:solidFill>
                <a:latin typeface="Neuton"/>
                <a:ea typeface="Neuton"/>
                <a:cs typeface="Neuton"/>
                <a:sym typeface="Neuton"/>
              </a:defRPr>
            </a:lvl6pPr>
            <a:lvl7pPr lvl="6" algn="ctr">
              <a:lnSpc>
                <a:spcPct val="115000"/>
              </a:lnSpc>
              <a:spcBef>
                <a:spcPts val="1000"/>
              </a:spcBef>
              <a:spcAft>
                <a:spcPts val="0"/>
              </a:spcAft>
              <a:buClr>
                <a:schemeClr val="accent3"/>
              </a:buClr>
              <a:buSzPts val="4800"/>
              <a:buFont typeface="Neuton"/>
              <a:buNone/>
              <a:defRPr sz="4800">
                <a:solidFill>
                  <a:schemeClr val="accent3"/>
                </a:solidFill>
                <a:latin typeface="Neuton"/>
                <a:ea typeface="Neuton"/>
                <a:cs typeface="Neuton"/>
                <a:sym typeface="Neuton"/>
              </a:defRPr>
            </a:lvl7pPr>
            <a:lvl8pPr lvl="7" algn="ctr">
              <a:lnSpc>
                <a:spcPct val="115000"/>
              </a:lnSpc>
              <a:spcBef>
                <a:spcPts val="1000"/>
              </a:spcBef>
              <a:spcAft>
                <a:spcPts val="0"/>
              </a:spcAft>
              <a:buClr>
                <a:schemeClr val="accent3"/>
              </a:buClr>
              <a:buSzPts val="4800"/>
              <a:buFont typeface="Neuton"/>
              <a:buNone/>
              <a:defRPr sz="4800">
                <a:solidFill>
                  <a:schemeClr val="accent3"/>
                </a:solidFill>
                <a:latin typeface="Neuton"/>
                <a:ea typeface="Neuton"/>
                <a:cs typeface="Neuton"/>
                <a:sym typeface="Neuton"/>
              </a:defRPr>
            </a:lvl8pPr>
            <a:lvl9pPr lvl="8" algn="ctr">
              <a:lnSpc>
                <a:spcPct val="115000"/>
              </a:lnSpc>
              <a:spcBef>
                <a:spcPts val="1000"/>
              </a:spcBef>
              <a:spcAft>
                <a:spcPts val="1000"/>
              </a:spcAft>
              <a:buClr>
                <a:schemeClr val="accent3"/>
              </a:buClr>
              <a:buSzPts val="4800"/>
              <a:buFont typeface="Neuton"/>
              <a:buNone/>
              <a:defRPr sz="4800">
                <a:solidFill>
                  <a:schemeClr val="accent3"/>
                </a:solidFill>
                <a:latin typeface="Neuton"/>
                <a:ea typeface="Neuton"/>
                <a:cs typeface="Neuton"/>
                <a:sym typeface="Neuton"/>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tat Callout">
  <p:cSld name="TITLE_AND_BODY_1">
    <p:bg>
      <p:bgPr>
        <a:solidFill>
          <a:schemeClr val="accent3"/>
        </a:solidFill>
        <a:effectLst/>
      </p:bgPr>
    </p:bg>
    <p:spTree>
      <p:nvGrpSpPr>
        <p:cNvPr id="1" name="Shape 42"/>
        <p:cNvGrpSpPr/>
        <p:nvPr/>
      </p:nvGrpSpPr>
      <p:grpSpPr>
        <a:xfrm>
          <a:off x="0" y="0"/>
          <a:ext cx="0" cy="0"/>
          <a:chOff x="0" y="0"/>
          <a:chExt cx="0" cy="0"/>
        </a:xfrm>
      </p:grpSpPr>
      <p:sp>
        <p:nvSpPr>
          <p:cNvPr id="43" name="Google Shape;43;p7"/>
          <p:cNvSpPr txBox="1">
            <a:spLocks noGrp="1"/>
          </p:cNvSpPr>
          <p:nvPr>
            <p:ph type="title"/>
          </p:nvPr>
        </p:nvSpPr>
        <p:spPr>
          <a:xfrm>
            <a:off x="914400" y="914400"/>
            <a:ext cx="16459200" cy="787200"/>
          </a:xfrm>
          <a:prstGeom prst="rect">
            <a:avLst/>
          </a:prstGeom>
          <a:noFill/>
          <a:ln>
            <a:noFill/>
          </a:ln>
        </p:spPr>
        <p:txBody>
          <a:bodyPr spcFirstLastPara="1" wrap="square" lIns="91425" tIns="91425" rIns="91425" bIns="91425" anchor="t" anchorCtr="0">
            <a:spAutoFit/>
          </a:bodyPr>
          <a:lstStyle>
            <a:lvl1pPr lvl="0" algn="ctr">
              <a:lnSpc>
                <a:spcPct val="100000"/>
              </a:lnSpc>
              <a:spcBef>
                <a:spcPts val="0"/>
              </a:spcBef>
              <a:spcAft>
                <a:spcPts val="0"/>
              </a:spcAft>
              <a:buClr>
                <a:schemeClr val="accent1"/>
              </a:buClr>
              <a:buSzPts val="3600"/>
              <a:buNone/>
              <a:defRPr sz="3600">
                <a:solidFill>
                  <a:schemeClr val="accent1"/>
                </a:solidFill>
              </a:defRPr>
            </a:lvl1pPr>
            <a:lvl2pPr lvl="1" algn="l">
              <a:lnSpc>
                <a:spcPct val="100000"/>
              </a:lnSpc>
              <a:spcBef>
                <a:spcPts val="0"/>
              </a:spcBef>
              <a:spcAft>
                <a:spcPts val="0"/>
              </a:spcAft>
              <a:buClr>
                <a:schemeClr val="accent1"/>
              </a:buClr>
              <a:buSzPts val="3600"/>
              <a:buNone/>
              <a:defRPr sz="3600">
                <a:solidFill>
                  <a:schemeClr val="accent1"/>
                </a:solidFill>
              </a:defRPr>
            </a:lvl2pPr>
            <a:lvl3pPr lvl="2" algn="l">
              <a:lnSpc>
                <a:spcPct val="100000"/>
              </a:lnSpc>
              <a:spcBef>
                <a:spcPts val="0"/>
              </a:spcBef>
              <a:spcAft>
                <a:spcPts val="0"/>
              </a:spcAft>
              <a:buClr>
                <a:schemeClr val="accent1"/>
              </a:buClr>
              <a:buSzPts val="3600"/>
              <a:buNone/>
              <a:defRPr sz="3600">
                <a:solidFill>
                  <a:schemeClr val="accent1"/>
                </a:solidFill>
              </a:defRPr>
            </a:lvl3pPr>
            <a:lvl4pPr lvl="3" algn="l">
              <a:lnSpc>
                <a:spcPct val="100000"/>
              </a:lnSpc>
              <a:spcBef>
                <a:spcPts val="0"/>
              </a:spcBef>
              <a:spcAft>
                <a:spcPts val="0"/>
              </a:spcAft>
              <a:buClr>
                <a:schemeClr val="accent1"/>
              </a:buClr>
              <a:buSzPts val="3600"/>
              <a:buNone/>
              <a:defRPr sz="3600">
                <a:solidFill>
                  <a:schemeClr val="accent1"/>
                </a:solidFill>
              </a:defRPr>
            </a:lvl4pPr>
            <a:lvl5pPr lvl="4" algn="l">
              <a:lnSpc>
                <a:spcPct val="100000"/>
              </a:lnSpc>
              <a:spcBef>
                <a:spcPts val="0"/>
              </a:spcBef>
              <a:spcAft>
                <a:spcPts val="0"/>
              </a:spcAft>
              <a:buClr>
                <a:schemeClr val="accent1"/>
              </a:buClr>
              <a:buSzPts val="3600"/>
              <a:buNone/>
              <a:defRPr sz="3600">
                <a:solidFill>
                  <a:schemeClr val="accent1"/>
                </a:solidFill>
              </a:defRPr>
            </a:lvl5pPr>
            <a:lvl6pPr lvl="5" algn="l">
              <a:lnSpc>
                <a:spcPct val="100000"/>
              </a:lnSpc>
              <a:spcBef>
                <a:spcPts val="0"/>
              </a:spcBef>
              <a:spcAft>
                <a:spcPts val="0"/>
              </a:spcAft>
              <a:buClr>
                <a:schemeClr val="accent1"/>
              </a:buClr>
              <a:buSzPts val="3600"/>
              <a:buNone/>
              <a:defRPr sz="3600">
                <a:solidFill>
                  <a:schemeClr val="accent1"/>
                </a:solidFill>
              </a:defRPr>
            </a:lvl6pPr>
            <a:lvl7pPr lvl="6" algn="l">
              <a:lnSpc>
                <a:spcPct val="100000"/>
              </a:lnSpc>
              <a:spcBef>
                <a:spcPts val="0"/>
              </a:spcBef>
              <a:spcAft>
                <a:spcPts val="0"/>
              </a:spcAft>
              <a:buClr>
                <a:schemeClr val="accent1"/>
              </a:buClr>
              <a:buSzPts val="3600"/>
              <a:buNone/>
              <a:defRPr sz="3600">
                <a:solidFill>
                  <a:schemeClr val="accent1"/>
                </a:solidFill>
              </a:defRPr>
            </a:lvl7pPr>
            <a:lvl8pPr lvl="7" algn="l">
              <a:lnSpc>
                <a:spcPct val="100000"/>
              </a:lnSpc>
              <a:spcBef>
                <a:spcPts val="0"/>
              </a:spcBef>
              <a:spcAft>
                <a:spcPts val="0"/>
              </a:spcAft>
              <a:buClr>
                <a:schemeClr val="accent1"/>
              </a:buClr>
              <a:buSzPts val="3600"/>
              <a:buNone/>
              <a:defRPr sz="3600">
                <a:solidFill>
                  <a:schemeClr val="accent1"/>
                </a:solidFill>
              </a:defRPr>
            </a:lvl8pPr>
            <a:lvl9pPr lvl="8" algn="l">
              <a:lnSpc>
                <a:spcPct val="100000"/>
              </a:lnSpc>
              <a:spcBef>
                <a:spcPts val="0"/>
              </a:spcBef>
              <a:spcAft>
                <a:spcPts val="0"/>
              </a:spcAft>
              <a:buClr>
                <a:schemeClr val="accent1"/>
              </a:buClr>
              <a:buSzPts val="3600"/>
              <a:buNone/>
              <a:defRPr sz="3600">
                <a:solidFill>
                  <a:schemeClr val="accent1"/>
                </a:solidFill>
              </a:defRPr>
            </a:lvl9pPr>
          </a:lstStyle>
          <a:p>
            <a:endParaRPr/>
          </a:p>
        </p:txBody>
      </p:sp>
      <p:sp>
        <p:nvSpPr>
          <p:cNvPr id="44" name="Google Shape;44;p7"/>
          <p:cNvSpPr txBox="1">
            <a:spLocks noGrp="1"/>
          </p:cNvSpPr>
          <p:nvPr>
            <p:ph type="title" idx="2"/>
          </p:nvPr>
        </p:nvSpPr>
        <p:spPr>
          <a:xfrm>
            <a:off x="2514750" y="2332475"/>
            <a:ext cx="13258500" cy="4600200"/>
          </a:xfrm>
          <a:prstGeom prst="rect">
            <a:avLst/>
          </a:prstGeom>
          <a:noFill/>
          <a:ln>
            <a:noFill/>
          </a:ln>
        </p:spPr>
        <p:txBody>
          <a:bodyPr spcFirstLastPara="1" wrap="square" lIns="182850" tIns="182850" rIns="182850" bIns="182850" anchor="ctr" anchorCtr="0">
            <a:noAutofit/>
          </a:bodyPr>
          <a:lstStyle>
            <a:lvl1pPr lvl="0" algn="l">
              <a:lnSpc>
                <a:spcPct val="100000"/>
              </a:lnSpc>
              <a:spcBef>
                <a:spcPts val="0"/>
              </a:spcBef>
              <a:spcAft>
                <a:spcPts val="0"/>
              </a:spcAft>
              <a:buClr>
                <a:schemeClr val="accent1"/>
              </a:buClr>
              <a:buSzPts val="40000"/>
              <a:buFont typeface="Figtree ExtraBold"/>
              <a:buNone/>
              <a:defRPr sz="40000" b="0">
                <a:solidFill>
                  <a:schemeClr val="accent1"/>
                </a:solidFill>
                <a:latin typeface="Figtree ExtraBold"/>
                <a:ea typeface="Figtree ExtraBold"/>
                <a:cs typeface="Figtree ExtraBold"/>
                <a:sym typeface="Figtree ExtraBold"/>
              </a:defRPr>
            </a:lvl1pPr>
            <a:lvl2pPr lvl="1" algn="l">
              <a:lnSpc>
                <a:spcPct val="100000"/>
              </a:lnSpc>
              <a:spcBef>
                <a:spcPts val="0"/>
              </a:spcBef>
              <a:spcAft>
                <a:spcPts val="0"/>
              </a:spcAft>
              <a:buSzPts val="5600"/>
              <a:buFont typeface="Figtree ExtraBold"/>
              <a:buNone/>
              <a:defRPr>
                <a:latin typeface="Figtree ExtraBold"/>
                <a:ea typeface="Figtree ExtraBold"/>
                <a:cs typeface="Figtree ExtraBold"/>
                <a:sym typeface="Figtree ExtraBold"/>
              </a:defRPr>
            </a:lvl2pPr>
            <a:lvl3pPr lvl="2" algn="l">
              <a:lnSpc>
                <a:spcPct val="100000"/>
              </a:lnSpc>
              <a:spcBef>
                <a:spcPts val="0"/>
              </a:spcBef>
              <a:spcAft>
                <a:spcPts val="0"/>
              </a:spcAft>
              <a:buSzPts val="5600"/>
              <a:buFont typeface="Figtree ExtraBold"/>
              <a:buNone/>
              <a:defRPr>
                <a:latin typeface="Figtree ExtraBold"/>
                <a:ea typeface="Figtree ExtraBold"/>
                <a:cs typeface="Figtree ExtraBold"/>
                <a:sym typeface="Figtree ExtraBold"/>
              </a:defRPr>
            </a:lvl3pPr>
            <a:lvl4pPr lvl="3" algn="l">
              <a:lnSpc>
                <a:spcPct val="100000"/>
              </a:lnSpc>
              <a:spcBef>
                <a:spcPts val="0"/>
              </a:spcBef>
              <a:spcAft>
                <a:spcPts val="0"/>
              </a:spcAft>
              <a:buSzPts val="5600"/>
              <a:buFont typeface="Figtree ExtraBold"/>
              <a:buNone/>
              <a:defRPr>
                <a:latin typeface="Figtree ExtraBold"/>
                <a:ea typeface="Figtree ExtraBold"/>
                <a:cs typeface="Figtree ExtraBold"/>
                <a:sym typeface="Figtree ExtraBold"/>
              </a:defRPr>
            </a:lvl4pPr>
            <a:lvl5pPr lvl="4" algn="l">
              <a:lnSpc>
                <a:spcPct val="100000"/>
              </a:lnSpc>
              <a:spcBef>
                <a:spcPts val="0"/>
              </a:spcBef>
              <a:spcAft>
                <a:spcPts val="0"/>
              </a:spcAft>
              <a:buSzPts val="5600"/>
              <a:buFont typeface="Figtree ExtraBold"/>
              <a:buNone/>
              <a:defRPr>
                <a:latin typeface="Figtree ExtraBold"/>
                <a:ea typeface="Figtree ExtraBold"/>
                <a:cs typeface="Figtree ExtraBold"/>
                <a:sym typeface="Figtree ExtraBold"/>
              </a:defRPr>
            </a:lvl5pPr>
            <a:lvl6pPr lvl="5" algn="l">
              <a:lnSpc>
                <a:spcPct val="100000"/>
              </a:lnSpc>
              <a:spcBef>
                <a:spcPts val="0"/>
              </a:spcBef>
              <a:spcAft>
                <a:spcPts val="0"/>
              </a:spcAft>
              <a:buSzPts val="5600"/>
              <a:buFont typeface="Figtree ExtraBold"/>
              <a:buNone/>
              <a:defRPr>
                <a:latin typeface="Figtree ExtraBold"/>
                <a:ea typeface="Figtree ExtraBold"/>
                <a:cs typeface="Figtree ExtraBold"/>
                <a:sym typeface="Figtree ExtraBold"/>
              </a:defRPr>
            </a:lvl6pPr>
            <a:lvl7pPr lvl="6" algn="l">
              <a:lnSpc>
                <a:spcPct val="100000"/>
              </a:lnSpc>
              <a:spcBef>
                <a:spcPts val="0"/>
              </a:spcBef>
              <a:spcAft>
                <a:spcPts val="0"/>
              </a:spcAft>
              <a:buSzPts val="5600"/>
              <a:buFont typeface="Figtree ExtraBold"/>
              <a:buNone/>
              <a:defRPr>
                <a:latin typeface="Figtree ExtraBold"/>
                <a:ea typeface="Figtree ExtraBold"/>
                <a:cs typeface="Figtree ExtraBold"/>
                <a:sym typeface="Figtree ExtraBold"/>
              </a:defRPr>
            </a:lvl7pPr>
            <a:lvl8pPr lvl="7" algn="l">
              <a:lnSpc>
                <a:spcPct val="100000"/>
              </a:lnSpc>
              <a:spcBef>
                <a:spcPts val="0"/>
              </a:spcBef>
              <a:spcAft>
                <a:spcPts val="0"/>
              </a:spcAft>
              <a:buSzPts val="5600"/>
              <a:buFont typeface="Figtree ExtraBold"/>
              <a:buNone/>
              <a:defRPr>
                <a:latin typeface="Figtree ExtraBold"/>
                <a:ea typeface="Figtree ExtraBold"/>
                <a:cs typeface="Figtree ExtraBold"/>
                <a:sym typeface="Figtree ExtraBold"/>
              </a:defRPr>
            </a:lvl8pPr>
            <a:lvl9pPr lvl="8" algn="l">
              <a:lnSpc>
                <a:spcPct val="100000"/>
              </a:lnSpc>
              <a:spcBef>
                <a:spcPts val="0"/>
              </a:spcBef>
              <a:spcAft>
                <a:spcPts val="0"/>
              </a:spcAft>
              <a:buSzPts val="5600"/>
              <a:buFont typeface="Figtree ExtraBold"/>
              <a:buNone/>
              <a:defRPr>
                <a:latin typeface="Figtree ExtraBold"/>
                <a:ea typeface="Figtree ExtraBold"/>
                <a:cs typeface="Figtree ExtraBold"/>
                <a:sym typeface="Figtree ExtraBold"/>
              </a:defRPr>
            </a:lvl9pPr>
          </a:lstStyle>
          <a:p>
            <a:endParaRPr/>
          </a:p>
        </p:txBody>
      </p:sp>
      <p:sp>
        <p:nvSpPr>
          <p:cNvPr id="45" name="Google Shape;45;p7"/>
          <p:cNvSpPr txBox="1">
            <a:spLocks noGrp="1"/>
          </p:cNvSpPr>
          <p:nvPr>
            <p:ph type="subTitle" idx="1"/>
          </p:nvPr>
        </p:nvSpPr>
        <p:spPr>
          <a:xfrm>
            <a:off x="2514750" y="7080450"/>
            <a:ext cx="13258500" cy="8997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Clr>
                <a:schemeClr val="accent1"/>
              </a:buClr>
              <a:buSzPts val="4000"/>
              <a:buFont typeface="Neuton"/>
              <a:buNone/>
              <a:defRPr sz="4000">
                <a:solidFill>
                  <a:schemeClr val="accent1"/>
                </a:solidFill>
                <a:latin typeface="Neuton"/>
                <a:ea typeface="Neuton"/>
                <a:cs typeface="Neuton"/>
                <a:sym typeface="Neuton"/>
              </a:defRPr>
            </a:lvl1pPr>
            <a:lvl2pPr lvl="1" algn="ctr">
              <a:lnSpc>
                <a:spcPct val="115000"/>
              </a:lnSpc>
              <a:spcBef>
                <a:spcPts val="0"/>
              </a:spcBef>
              <a:spcAft>
                <a:spcPts val="0"/>
              </a:spcAft>
              <a:buClr>
                <a:schemeClr val="accent1"/>
              </a:buClr>
              <a:buSzPts val="2800"/>
              <a:buNone/>
              <a:defRPr>
                <a:solidFill>
                  <a:schemeClr val="accent1"/>
                </a:solidFill>
              </a:defRPr>
            </a:lvl2pPr>
            <a:lvl3pPr lvl="2" algn="ctr">
              <a:lnSpc>
                <a:spcPct val="115000"/>
              </a:lnSpc>
              <a:spcBef>
                <a:spcPts val="1000"/>
              </a:spcBef>
              <a:spcAft>
                <a:spcPts val="0"/>
              </a:spcAft>
              <a:buClr>
                <a:schemeClr val="accent1"/>
              </a:buClr>
              <a:buSzPts val="2800"/>
              <a:buNone/>
              <a:defRPr>
                <a:solidFill>
                  <a:schemeClr val="accent1"/>
                </a:solidFill>
              </a:defRPr>
            </a:lvl3pPr>
            <a:lvl4pPr lvl="3" algn="ctr">
              <a:lnSpc>
                <a:spcPct val="115000"/>
              </a:lnSpc>
              <a:spcBef>
                <a:spcPts val="1000"/>
              </a:spcBef>
              <a:spcAft>
                <a:spcPts val="0"/>
              </a:spcAft>
              <a:buClr>
                <a:schemeClr val="accent1"/>
              </a:buClr>
              <a:buSzPts val="2800"/>
              <a:buNone/>
              <a:defRPr>
                <a:solidFill>
                  <a:schemeClr val="accent1"/>
                </a:solidFill>
              </a:defRPr>
            </a:lvl4pPr>
            <a:lvl5pPr lvl="4" algn="ctr">
              <a:lnSpc>
                <a:spcPct val="115000"/>
              </a:lnSpc>
              <a:spcBef>
                <a:spcPts val="1000"/>
              </a:spcBef>
              <a:spcAft>
                <a:spcPts val="0"/>
              </a:spcAft>
              <a:buClr>
                <a:schemeClr val="accent1"/>
              </a:buClr>
              <a:buSzPts val="2800"/>
              <a:buNone/>
              <a:defRPr>
                <a:solidFill>
                  <a:schemeClr val="accent1"/>
                </a:solidFill>
              </a:defRPr>
            </a:lvl5pPr>
            <a:lvl6pPr lvl="5" algn="ctr">
              <a:lnSpc>
                <a:spcPct val="115000"/>
              </a:lnSpc>
              <a:spcBef>
                <a:spcPts val="1000"/>
              </a:spcBef>
              <a:spcAft>
                <a:spcPts val="0"/>
              </a:spcAft>
              <a:buClr>
                <a:schemeClr val="accent1"/>
              </a:buClr>
              <a:buSzPts val="2800"/>
              <a:buNone/>
              <a:defRPr>
                <a:solidFill>
                  <a:schemeClr val="accent1"/>
                </a:solidFill>
              </a:defRPr>
            </a:lvl6pPr>
            <a:lvl7pPr lvl="6" algn="ctr">
              <a:lnSpc>
                <a:spcPct val="115000"/>
              </a:lnSpc>
              <a:spcBef>
                <a:spcPts val="1000"/>
              </a:spcBef>
              <a:spcAft>
                <a:spcPts val="0"/>
              </a:spcAft>
              <a:buClr>
                <a:schemeClr val="accent1"/>
              </a:buClr>
              <a:buSzPts val="2800"/>
              <a:buNone/>
              <a:defRPr>
                <a:solidFill>
                  <a:schemeClr val="accent1"/>
                </a:solidFill>
              </a:defRPr>
            </a:lvl7pPr>
            <a:lvl8pPr lvl="7" algn="ctr">
              <a:lnSpc>
                <a:spcPct val="115000"/>
              </a:lnSpc>
              <a:spcBef>
                <a:spcPts val="1000"/>
              </a:spcBef>
              <a:spcAft>
                <a:spcPts val="0"/>
              </a:spcAft>
              <a:buClr>
                <a:schemeClr val="accent1"/>
              </a:buClr>
              <a:buSzPts val="2800"/>
              <a:buNone/>
              <a:defRPr>
                <a:solidFill>
                  <a:schemeClr val="accent1"/>
                </a:solidFill>
              </a:defRPr>
            </a:lvl8pPr>
            <a:lvl9pPr lvl="8" algn="ctr">
              <a:lnSpc>
                <a:spcPct val="115000"/>
              </a:lnSpc>
              <a:spcBef>
                <a:spcPts val="1000"/>
              </a:spcBef>
              <a:spcAft>
                <a:spcPts val="1000"/>
              </a:spcAft>
              <a:buClr>
                <a:schemeClr val="accent1"/>
              </a:buClr>
              <a:buSzPts val="2800"/>
              <a:buNone/>
              <a:defRPr>
                <a:solidFill>
                  <a:schemeClr val="accent1"/>
                </a:solidFill>
              </a:defRPr>
            </a:lvl9pPr>
          </a:lstStyle>
          <a:p>
            <a:endParaRPr/>
          </a:p>
        </p:txBody>
      </p:sp>
      <p:sp>
        <p:nvSpPr>
          <p:cNvPr id="46" name="Google Shape;46;p7"/>
          <p:cNvSpPr txBox="1">
            <a:spLocks noGrp="1"/>
          </p:cNvSpPr>
          <p:nvPr>
            <p:ph type="subTitle" idx="3"/>
          </p:nvPr>
        </p:nvSpPr>
        <p:spPr>
          <a:xfrm>
            <a:off x="457200" y="9372600"/>
            <a:ext cx="17373600" cy="449700"/>
          </a:xfrm>
          <a:prstGeom prst="rect">
            <a:avLst/>
          </a:prstGeom>
          <a:noFill/>
          <a:ln>
            <a:noFill/>
          </a:ln>
        </p:spPr>
        <p:txBody>
          <a:bodyPr spcFirstLastPara="1" wrap="square" lIns="91425" tIns="91425" rIns="91425" bIns="91425" anchor="ctr" anchorCtr="0">
            <a:spAutoFit/>
          </a:bodyPr>
          <a:lstStyle>
            <a:lvl1pPr lvl="0" algn="l">
              <a:lnSpc>
                <a:spcPct val="100000"/>
              </a:lnSpc>
              <a:spcBef>
                <a:spcPts val="0"/>
              </a:spcBef>
              <a:spcAft>
                <a:spcPts val="0"/>
              </a:spcAft>
              <a:buSzPts val="1600"/>
              <a:buNone/>
              <a:defRPr sz="1600"/>
            </a:lvl1pPr>
            <a:lvl2pPr lvl="1" algn="l">
              <a:lnSpc>
                <a:spcPct val="115000"/>
              </a:lnSpc>
              <a:spcBef>
                <a:spcPts val="0"/>
              </a:spcBef>
              <a:spcAft>
                <a:spcPts val="0"/>
              </a:spcAft>
              <a:buSzPts val="1600"/>
              <a:buNone/>
              <a:defRPr sz="1600"/>
            </a:lvl2pPr>
            <a:lvl3pPr lvl="2" algn="l">
              <a:lnSpc>
                <a:spcPct val="115000"/>
              </a:lnSpc>
              <a:spcBef>
                <a:spcPts val="1000"/>
              </a:spcBef>
              <a:spcAft>
                <a:spcPts val="0"/>
              </a:spcAft>
              <a:buSzPts val="1600"/>
              <a:buNone/>
              <a:defRPr sz="1600"/>
            </a:lvl3pPr>
            <a:lvl4pPr lvl="3" algn="l">
              <a:lnSpc>
                <a:spcPct val="115000"/>
              </a:lnSpc>
              <a:spcBef>
                <a:spcPts val="1000"/>
              </a:spcBef>
              <a:spcAft>
                <a:spcPts val="0"/>
              </a:spcAft>
              <a:buSzPts val="1600"/>
              <a:buNone/>
              <a:defRPr sz="1600"/>
            </a:lvl4pPr>
            <a:lvl5pPr lvl="4" algn="l">
              <a:lnSpc>
                <a:spcPct val="115000"/>
              </a:lnSpc>
              <a:spcBef>
                <a:spcPts val="1000"/>
              </a:spcBef>
              <a:spcAft>
                <a:spcPts val="0"/>
              </a:spcAft>
              <a:buSzPts val="1600"/>
              <a:buNone/>
              <a:defRPr sz="1600"/>
            </a:lvl5pPr>
            <a:lvl6pPr lvl="5" algn="l">
              <a:lnSpc>
                <a:spcPct val="115000"/>
              </a:lnSpc>
              <a:spcBef>
                <a:spcPts val="1000"/>
              </a:spcBef>
              <a:spcAft>
                <a:spcPts val="0"/>
              </a:spcAft>
              <a:buSzPts val="1600"/>
              <a:buNone/>
              <a:defRPr sz="1600"/>
            </a:lvl6pPr>
            <a:lvl7pPr lvl="6" algn="l">
              <a:lnSpc>
                <a:spcPct val="115000"/>
              </a:lnSpc>
              <a:spcBef>
                <a:spcPts val="1000"/>
              </a:spcBef>
              <a:spcAft>
                <a:spcPts val="0"/>
              </a:spcAft>
              <a:buSzPts val="1600"/>
              <a:buNone/>
              <a:defRPr sz="1600"/>
            </a:lvl7pPr>
            <a:lvl8pPr lvl="7" algn="l">
              <a:lnSpc>
                <a:spcPct val="115000"/>
              </a:lnSpc>
              <a:spcBef>
                <a:spcPts val="1000"/>
              </a:spcBef>
              <a:spcAft>
                <a:spcPts val="0"/>
              </a:spcAft>
              <a:buSzPts val="1600"/>
              <a:buNone/>
              <a:defRPr sz="1600"/>
            </a:lvl8pPr>
            <a:lvl9pPr lvl="8" algn="l">
              <a:lnSpc>
                <a:spcPct val="115000"/>
              </a:lnSpc>
              <a:spcBef>
                <a:spcPts val="1000"/>
              </a:spcBef>
              <a:spcAft>
                <a:spcPts val="1000"/>
              </a:spcAft>
              <a:buSzPts val="1600"/>
              <a:buNone/>
              <a:defRPr sz="1600"/>
            </a:lvl9pPr>
          </a:lstStyle>
          <a:p>
            <a:endParaRPr/>
          </a:p>
        </p:txBody>
      </p:sp>
      <p:sp>
        <p:nvSpPr>
          <p:cNvPr id="47" name="Google Shape;47;p7"/>
          <p:cNvSpPr/>
          <p:nvPr/>
        </p:nvSpPr>
        <p:spPr>
          <a:xfrm>
            <a:off x="16669925" y="9372598"/>
            <a:ext cx="1160931" cy="457223"/>
          </a:xfrm>
          <a:custGeom>
            <a:avLst/>
            <a:gdLst/>
            <a:ahLst/>
            <a:cxnLst/>
            <a:rect l="l" t="t" r="r" b="b"/>
            <a:pathLst>
              <a:path w="178399" h="70261" extrusionOk="0">
                <a:moveTo>
                  <a:pt x="56254" y="0"/>
                </a:moveTo>
                <a:cubicBezTo>
                  <a:pt x="52108" y="0"/>
                  <a:pt x="48970" y="2914"/>
                  <a:pt x="48970" y="6948"/>
                </a:cubicBezTo>
                <a:cubicBezTo>
                  <a:pt x="48970" y="10982"/>
                  <a:pt x="52108" y="14007"/>
                  <a:pt x="56254" y="14007"/>
                </a:cubicBezTo>
                <a:cubicBezTo>
                  <a:pt x="60400" y="14007"/>
                  <a:pt x="63538" y="10982"/>
                  <a:pt x="63538" y="6948"/>
                </a:cubicBezTo>
                <a:cubicBezTo>
                  <a:pt x="63538" y="2914"/>
                  <a:pt x="60400" y="0"/>
                  <a:pt x="56254" y="0"/>
                </a:cubicBezTo>
                <a:close/>
                <a:moveTo>
                  <a:pt x="154082" y="48521"/>
                </a:moveTo>
                <a:cubicBezTo>
                  <a:pt x="156547" y="48521"/>
                  <a:pt x="158900" y="48746"/>
                  <a:pt x="161365" y="49082"/>
                </a:cubicBezTo>
                <a:lnTo>
                  <a:pt x="161365" y="52668"/>
                </a:lnTo>
                <a:cubicBezTo>
                  <a:pt x="161365" y="58158"/>
                  <a:pt x="156659" y="61632"/>
                  <a:pt x="151392" y="61632"/>
                </a:cubicBezTo>
                <a:cubicBezTo>
                  <a:pt x="146462" y="61632"/>
                  <a:pt x="143772" y="58719"/>
                  <a:pt x="143772" y="55133"/>
                </a:cubicBezTo>
                <a:cubicBezTo>
                  <a:pt x="143772" y="51323"/>
                  <a:pt x="146910" y="48521"/>
                  <a:pt x="154082" y="48521"/>
                </a:cubicBezTo>
                <a:close/>
                <a:moveTo>
                  <a:pt x="1" y="21851"/>
                </a:moveTo>
                <a:cubicBezTo>
                  <a:pt x="3250" y="41462"/>
                  <a:pt x="9750" y="57150"/>
                  <a:pt x="17594" y="69252"/>
                </a:cubicBezTo>
                <a:lnTo>
                  <a:pt x="27007" y="69252"/>
                </a:lnTo>
                <a:cubicBezTo>
                  <a:pt x="34963" y="57038"/>
                  <a:pt x="41350" y="41462"/>
                  <a:pt x="44600" y="21851"/>
                </a:cubicBezTo>
                <a:lnTo>
                  <a:pt x="33058" y="21851"/>
                </a:lnTo>
                <a:cubicBezTo>
                  <a:pt x="30817" y="36195"/>
                  <a:pt x="27679" y="46616"/>
                  <a:pt x="22412" y="55917"/>
                </a:cubicBezTo>
                <a:cubicBezTo>
                  <a:pt x="17258" y="46728"/>
                  <a:pt x="14120" y="36195"/>
                  <a:pt x="11879" y="21851"/>
                </a:cubicBezTo>
                <a:close/>
                <a:moveTo>
                  <a:pt x="50651" y="21851"/>
                </a:moveTo>
                <a:lnTo>
                  <a:pt x="50651" y="69252"/>
                </a:lnTo>
                <a:lnTo>
                  <a:pt x="61857" y="69252"/>
                </a:lnTo>
                <a:lnTo>
                  <a:pt x="61857" y="21851"/>
                </a:lnTo>
                <a:close/>
                <a:moveTo>
                  <a:pt x="95027" y="21179"/>
                </a:moveTo>
                <a:cubicBezTo>
                  <a:pt x="89199" y="21179"/>
                  <a:pt x="84829" y="23756"/>
                  <a:pt x="81916" y="28239"/>
                </a:cubicBezTo>
                <a:lnTo>
                  <a:pt x="81916" y="21851"/>
                </a:lnTo>
                <a:lnTo>
                  <a:pt x="70598" y="21851"/>
                </a:lnTo>
                <a:lnTo>
                  <a:pt x="70598" y="69252"/>
                </a:lnTo>
                <a:lnTo>
                  <a:pt x="81916" y="69252"/>
                </a:lnTo>
                <a:lnTo>
                  <a:pt x="81916" y="45496"/>
                </a:lnTo>
                <a:cubicBezTo>
                  <a:pt x="81916" y="35859"/>
                  <a:pt x="86398" y="30816"/>
                  <a:pt x="95139" y="30816"/>
                </a:cubicBezTo>
                <a:cubicBezTo>
                  <a:pt x="97268" y="30816"/>
                  <a:pt x="99397" y="31152"/>
                  <a:pt x="101414" y="31825"/>
                </a:cubicBezTo>
                <a:lnTo>
                  <a:pt x="101414" y="22188"/>
                </a:lnTo>
                <a:cubicBezTo>
                  <a:pt x="99397" y="21515"/>
                  <a:pt x="97156" y="21179"/>
                  <a:pt x="95027" y="21179"/>
                </a:cubicBezTo>
                <a:close/>
                <a:moveTo>
                  <a:pt x="116990" y="7620"/>
                </a:moveTo>
                <a:lnTo>
                  <a:pt x="105672" y="10982"/>
                </a:lnTo>
                <a:lnTo>
                  <a:pt x="105672" y="54685"/>
                </a:lnTo>
                <a:cubicBezTo>
                  <a:pt x="105672" y="65106"/>
                  <a:pt x="112396" y="70149"/>
                  <a:pt x="121472" y="70149"/>
                </a:cubicBezTo>
                <a:cubicBezTo>
                  <a:pt x="124274" y="70149"/>
                  <a:pt x="127187" y="69701"/>
                  <a:pt x="129877" y="68580"/>
                </a:cubicBezTo>
                <a:lnTo>
                  <a:pt x="129877" y="59167"/>
                </a:lnTo>
                <a:cubicBezTo>
                  <a:pt x="127748" y="59727"/>
                  <a:pt x="125507" y="60063"/>
                  <a:pt x="123377" y="60176"/>
                </a:cubicBezTo>
                <a:cubicBezTo>
                  <a:pt x="118671" y="60176"/>
                  <a:pt x="116990" y="58271"/>
                  <a:pt x="116990" y="52107"/>
                </a:cubicBezTo>
                <a:lnTo>
                  <a:pt x="116990" y="31264"/>
                </a:lnTo>
                <a:lnTo>
                  <a:pt x="130661" y="31264"/>
                </a:lnTo>
                <a:lnTo>
                  <a:pt x="134359" y="21851"/>
                </a:lnTo>
                <a:lnTo>
                  <a:pt x="116990" y="21851"/>
                </a:lnTo>
                <a:lnTo>
                  <a:pt x="116990" y="7620"/>
                </a:lnTo>
                <a:close/>
                <a:moveTo>
                  <a:pt x="151056" y="20955"/>
                </a:moveTo>
                <a:cubicBezTo>
                  <a:pt x="147022" y="20955"/>
                  <a:pt x="142988" y="21291"/>
                  <a:pt x="138954" y="22188"/>
                </a:cubicBezTo>
                <a:lnTo>
                  <a:pt x="135032" y="32049"/>
                </a:lnTo>
                <a:lnTo>
                  <a:pt x="135032" y="32049"/>
                </a:lnTo>
                <a:cubicBezTo>
                  <a:pt x="139962" y="30928"/>
                  <a:pt x="144893" y="30368"/>
                  <a:pt x="149823" y="30256"/>
                </a:cubicBezTo>
                <a:cubicBezTo>
                  <a:pt x="157331" y="30256"/>
                  <a:pt x="161365" y="32497"/>
                  <a:pt x="161365" y="37764"/>
                </a:cubicBezTo>
                <a:lnTo>
                  <a:pt x="161365" y="41126"/>
                </a:lnTo>
                <a:cubicBezTo>
                  <a:pt x="158452" y="40565"/>
                  <a:pt x="155426" y="40229"/>
                  <a:pt x="152513" y="40229"/>
                </a:cubicBezTo>
                <a:cubicBezTo>
                  <a:pt x="139290" y="40229"/>
                  <a:pt x="132902" y="47065"/>
                  <a:pt x="132902" y="55357"/>
                </a:cubicBezTo>
                <a:cubicBezTo>
                  <a:pt x="132902" y="63649"/>
                  <a:pt x="139178" y="70261"/>
                  <a:pt x="149487" y="70261"/>
                </a:cubicBezTo>
                <a:cubicBezTo>
                  <a:pt x="155538" y="70261"/>
                  <a:pt x="160133" y="67796"/>
                  <a:pt x="162822" y="63986"/>
                </a:cubicBezTo>
                <a:cubicBezTo>
                  <a:pt x="165018" y="67618"/>
                  <a:pt x="169125" y="69722"/>
                  <a:pt x="173749" y="69722"/>
                </a:cubicBezTo>
                <a:cubicBezTo>
                  <a:pt x="175260" y="69722"/>
                  <a:pt x="176826" y="69497"/>
                  <a:pt x="178398" y="69028"/>
                </a:cubicBezTo>
                <a:lnTo>
                  <a:pt x="178398" y="68916"/>
                </a:lnTo>
                <a:lnTo>
                  <a:pt x="178398" y="60736"/>
                </a:lnTo>
                <a:cubicBezTo>
                  <a:pt x="177798" y="60806"/>
                  <a:pt x="177244" y="60841"/>
                  <a:pt x="176736" y="60841"/>
                </a:cubicBezTo>
                <a:cubicBezTo>
                  <a:pt x="173161" y="60841"/>
                  <a:pt x="171787" y="59113"/>
                  <a:pt x="171787" y="55581"/>
                </a:cubicBezTo>
                <a:lnTo>
                  <a:pt x="171787" y="36867"/>
                </a:lnTo>
                <a:cubicBezTo>
                  <a:pt x="171787" y="25325"/>
                  <a:pt x="164503" y="20955"/>
                  <a:pt x="151056" y="20955"/>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102D51"/>
              </a:solidFill>
              <a:latin typeface="Arial"/>
              <a:ea typeface="Arial"/>
              <a:cs typeface="Arial"/>
              <a:sym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ig Text - Dark" type="titleOnly">
  <p:cSld name="TITLE_ONLY">
    <p:bg>
      <p:bgPr>
        <a:solidFill>
          <a:schemeClr val="accent2"/>
        </a:solidFill>
        <a:effectLst/>
      </p:bgPr>
    </p:bg>
    <p:spTree>
      <p:nvGrpSpPr>
        <p:cNvPr id="1" name="Shape 48"/>
        <p:cNvGrpSpPr/>
        <p:nvPr/>
      </p:nvGrpSpPr>
      <p:grpSpPr>
        <a:xfrm>
          <a:off x="0" y="0"/>
          <a:ext cx="0" cy="0"/>
          <a:chOff x="0" y="0"/>
          <a:chExt cx="0" cy="0"/>
        </a:xfrm>
      </p:grpSpPr>
      <p:sp>
        <p:nvSpPr>
          <p:cNvPr id="49" name="Google Shape;49;p8"/>
          <p:cNvSpPr txBox="1">
            <a:spLocks noGrp="1"/>
          </p:cNvSpPr>
          <p:nvPr>
            <p:ph type="title"/>
          </p:nvPr>
        </p:nvSpPr>
        <p:spPr>
          <a:xfrm>
            <a:off x="914400" y="2021200"/>
            <a:ext cx="16459200" cy="7351500"/>
          </a:xfrm>
          <a:prstGeom prst="rect">
            <a:avLst/>
          </a:prstGeom>
          <a:noFill/>
          <a:ln>
            <a:noFill/>
          </a:ln>
        </p:spPr>
        <p:txBody>
          <a:bodyPr spcFirstLastPara="1" wrap="square" lIns="91425" tIns="91425" rIns="91425" bIns="91425" anchor="t" anchorCtr="0">
            <a:normAutofit/>
          </a:bodyPr>
          <a:lstStyle>
            <a:lvl1pPr lvl="0" algn="l">
              <a:lnSpc>
                <a:spcPct val="90000"/>
              </a:lnSpc>
              <a:spcBef>
                <a:spcPts val="0"/>
              </a:spcBef>
              <a:spcAft>
                <a:spcPts val="0"/>
              </a:spcAft>
              <a:buClr>
                <a:schemeClr val="accent3"/>
              </a:buClr>
              <a:buSzPts val="10400"/>
              <a:buNone/>
              <a:defRPr sz="10400">
                <a:solidFill>
                  <a:schemeClr val="accent3"/>
                </a:solidFill>
              </a:defRPr>
            </a:lvl1pPr>
            <a:lvl2pPr lvl="1" algn="l">
              <a:lnSpc>
                <a:spcPct val="100000"/>
              </a:lnSpc>
              <a:spcBef>
                <a:spcPts val="0"/>
              </a:spcBef>
              <a:spcAft>
                <a:spcPts val="0"/>
              </a:spcAft>
              <a:buClr>
                <a:schemeClr val="accent3"/>
              </a:buClr>
              <a:buSzPts val="10400"/>
              <a:buNone/>
              <a:defRPr sz="10400">
                <a:solidFill>
                  <a:schemeClr val="accent3"/>
                </a:solidFill>
              </a:defRPr>
            </a:lvl2pPr>
            <a:lvl3pPr lvl="2" algn="l">
              <a:lnSpc>
                <a:spcPct val="100000"/>
              </a:lnSpc>
              <a:spcBef>
                <a:spcPts val="0"/>
              </a:spcBef>
              <a:spcAft>
                <a:spcPts val="0"/>
              </a:spcAft>
              <a:buClr>
                <a:schemeClr val="accent3"/>
              </a:buClr>
              <a:buSzPts val="10400"/>
              <a:buNone/>
              <a:defRPr sz="10400">
                <a:solidFill>
                  <a:schemeClr val="accent3"/>
                </a:solidFill>
              </a:defRPr>
            </a:lvl3pPr>
            <a:lvl4pPr lvl="3" algn="l">
              <a:lnSpc>
                <a:spcPct val="100000"/>
              </a:lnSpc>
              <a:spcBef>
                <a:spcPts val="0"/>
              </a:spcBef>
              <a:spcAft>
                <a:spcPts val="0"/>
              </a:spcAft>
              <a:buClr>
                <a:schemeClr val="accent3"/>
              </a:buClr>
              <a:buSzPts val="10400"/>
              <a:buNone/>
              <a:defRPr sz="10400">
                <a:solidFill>
                  <a:schemeClr val="accent3"/>
                </a:solidFill>
              </a:defRPr>
            </a:lvl4pPr>
            <a:lvl5pPr lvl="4" algn="l">
              <a:lnSpc>
                <a:spcPct val="100000"/>
              </a:lnSpc>
              <a:spcBef>
                <a:spcPts val="0"/>
              </a:spcBef>
              <a:spcAft>
                <a:spcPts val="0"/>
              </a:spcAft>
              <a:buClr>
                <a:schemeClr val="accent3"/>
              </a:buClr>
              <a:buSzPts val="10400"/>
              <a:buNone/>
              <a:defRPr sz="10400">
                <a:solidFill>
                  <a:schemeClr val="accent3"/>
                </a:solidFill>
              </a:defRPr>
            </a:lvl5pPr>
            <a:lvl6pPr lvl="5" algn="l">
              <a:lnSpc>
                <a:spcPct val="100000"/>
              </a:lnSpc>
              <a:spcBef>
                <a:spcPts val="0"/>
              </a:spcBef>
              <a:spcAft>
                <a:spcPts val="0"/>
              </a:spcAft>
              <a:buClr>
                <a:schemeClr val="accent3"/>
              </a:buClr>
              <a:buSzPts val="10400"/>
              <a:buNone/>
              <a:defRPr sz="10400">
                <a:solidFill>
                  <a:schemeClr val="accent3"/>
                </a:solidFill>
              </a:defRPr>
            </a:lvl6pPr>
            <a:lvl7pPr lvl="6" algn="l">
              <a:lnSpc>
                <a:spcPct val="100000"/>
              </a:lnSpc>
              <a:spcBef>
                <a:spcPts val="0"/>
              </a:spcBef>
              <a:spcAft>
                <a:spcPts val="0"/>
              </a:spcAft>
              <a:buClr>
                <a:schemeClr val="accent3"/>
              </a:buClr>
              <a:buSzPts val="10400"/>
              <a:buNone/>
              <a:defRPr sz="10400">
                <a:solidFill>
                  <a:schemeClr val="accent3"/>
                </a:solidFill>
              </a:defRPr>
            </a:lvl7pPr>
            <a:lvl8pPr lvl="7" algn="l">
              <a:lnSpc>
                <a:spcPct val="100000"/>
              </a:lnSpc>
              <a:spcBef>
                <a:spcPts val="0"/>
              </a:spcBef>
              <a:spcAft>
                <a:spcPts val="0"/>
              </a:spcAft>
              <a:buClr>
                <a:schemeClr val="accent3"/>
              </a:buClr>
              <a:buSzPts val="10400"/>
              <a:buNone/>
              <a:defRPr sz="10400">
                <a:solidFill>
                  <a:schemeClr val="accent3"/>
                </a:solidFill>
              </a:defRPr>
            </a:lvl8pPr>
            <a:lvl9pPr lvl="8" algn="l">
              <a:lnSpc>
                <a:spcPct val="100000"/>
              </a:lnSpc>
              <a:spcBef>
                <a:spcPts val="0"/>
              </a:spcBef>
              <a:spcAft>
                <a:spcPts val="0"/>
              </a:spcAft>
              <a:buClr>
                <a:schemeClr val="accent3"/>
              </a:buClr>
              <a:buSzPts val="10400"/>
              <a:buNone/>
              <a:defRPr sz="10400">
                <a:solidFill>
                  <a:schemeClr val="accent3"/>
                </a:solidFill>
              </a:defRPr>
            </a:lvl9pPr>
          </a:lstStyle>
          <a:p>
            <a:endParaRPr/>
          </a:p>
        </p:txBody>
      </p:sp>
      <p:sp>
        <p:nvSpPr>
          <p:cNvPr id="50" name="Google Shape;50;p8"/>
          <p:cNvSpPr txBox="1">
            <a:spLocks noGrp="1"/>
          </p:cNvSpPr>
          <p:nvPr>
            <p:ph type="subTitle" idx="1"/>
          </p:nvPr>
        </p:nvSpPr>
        <p:spPr>
          <a:xfrm>
            <a:off x="914400" y="914400"/>
            <a:ext cx="16459200" cy="8997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Clr>
                <a:schemeClr val="accent3"/>
              </a:buClr>
              <a:buSzPts val="4000"/>
              <a:buFont typeface="Neuton"/>
              <a:buNone/>
              <a:defRPr sz="4000">
                <a:solidFill>
                  <a:schemeClr val="accent3"/>
                </a:solidFill>
                <a:latin typeface="Neuton"/>
                <a:ea typeface="Neuton"/>
                <a:cs typeface="Neuton"/>
                <a:sym typeface="Neuton"/>
              </a:defRPr>
            </a:lvl1pPr>
            <a:lvl2pPr lvl="1" algn="l">
              <a:lnSpc>
                <a:spcPct val="115000"/>
              </a:lnSpc>
              <a:spcBef>
                <a:spcPts val="0"/>
              </a:spcBef>
              <a:spcAft>
                <a:spcPts val="0"/>
              </a:spcAft>
              <a:buSzPts val="2800"/>
              <a:buNone/>
              <a:defRPr/>
            </a:lvl2pPr>
            <a:lvl3pPr lvl="2" algn="l">
              <a:lnSpc>
                <a:spcPct val="115000"/>
              </a:lnSpc>
              <a:spcBef>
                <a:spcPts val="1000"/>
              </a:spcBef>
              <a:spcAft>
                <a:spcPts val="0"/>
              </a:spcAft>
              <a:buSzPts val="2800"/>
              <a:buNone/>
              <a:defRPr/>
            </a:lvl3pPr>
            <a:lvl4pPr lvl="3" algn="l">
              <a:lnSpc>
                <a:spcPct val="115000"/>
              </a:lnSpc>
              <a:spcBef>
                <a:spcPts val="1000"/>
              </a:spcBef>
              <a:spcAft>
                <a:spcPts val="0"/>
              </a:spcAft>
              <a:buSzPts val="2800"/>
              <a:buNone/>
              <a:defRPr/>
            </a:lvl4pPr>
            <a:lvl5pPr lvl="4" algn="l">
              <a:lnSpc>
                <a:spcPct val="115000"/>
              </a:lnSpc>
              <a:spcBef>
                <a:spcPts val="1000"/>
              </a:spcBef>
              <a:spcAft>
                <a:spcPts val="0"/>
              </a:spcAft>
              <a:buSzPts val="2800"/>
              <a:buNone/>
              <a:defRPr/>
            </a:lvl5pPr>
            <a:lvl6pPr lvl="5" algn="l">
              <a:lnSpc>
                <a:spcPct val="115000"/>
              </a:lnSpc>
              <a:spcBef>
                <a:spcPts val="1000"/>
              </a:spcBef>
              <a:spcAft>
                <a:spcPts val="0"/>
              </a:spcAft>
              <a:buSzPts val="2800"/>
              <a:buNone/>
              <a:defRPr/>
            </a:lvl6pPr>
            <a:lvl7pPr lvl="6" algn="l">
              <a:lnSpc>
                <a:spcPct val="115000"/>
              </a:lnSpc>
              <a:spcBef>
                <a:spcPts val="1000"/>
              </a:spcBef>
              <a:spcAft>
                <a:spcPts val="0"/>
              </a:spcAft>
              <a:buSzPts val="2800"/>
              <a:buNone/>
              <a:defRPr/>
            </a:lvl7pPr>
            <a:lvl8pPr lvl="7" algn="l">
              <a:lnSpc>
                <a:spcPct val="115000"/>
              </a:lnSpc>
              <a:spcBef>
                <a:spcPts val="1000"/>
              </a:spcBef>
              <a:spcAft>
                <a:spcPts val="0"/>
              </a:spcAft>
              <a:buSzPts val="2800"/>
              <a:buNone/>
              <a:defRPr/>
            </a:lvl8pPr>
            <a:lvl9pPr lvl="8" algn="l">
              <a:lnSpc>
                <a:spcPct val="115000"/>
              </a:lnSpc>
              <a:spcBef>
                <a:spcPts val="1000"/>
              </a:spcBef>
              <a:spcAft>
                <a:spcPts val="1000"/>
              </a:spcAft>
              <a:buSzPts val="2800"/>
              <a:buNone/>
              <a:defRPr/>
            </a:lvl9pPr>
          </a:lstStyle>
          <a:p>
            <a:endParaRPr/>
          </a:p>
        </p:txBody>
      </p:sp>
      <p:sp>
        <p:nvSpPr>
          <p:cNvPr id="51" name="Google Shape;51;p8"/>
          <p:cNvSpPr/>
          <p:nvPr/>
        </p:nvSpPr>
        <p:spPr>
          <a:xfrm>
            <a:off x="16669925" y="9372598"/>
            <a:ext cx="1160931" cy="457223"/>
          </a:xfrm>
          <a:custGeom>
            <a:avLst/>
            <a:gdLst/>
            <a:ahLst/>
            <a:cxnLst/>
            <a:rect l="l" t="t" r="r" b="b"/>
            <a:pathLst>
              <a:path w="178399" h="70261" extrusionOk="0">
                <a:moveTo>
                  <a:pt x="56254" y="0"/>
                </a:moveTo>
                <a:cubicBezTo>
                  <a:pt x="52108" y="0"/>
                  <a:pt x="48970" y="2914"/>
                  <a:pt x="48970" y="6948"/>
                </a:cubicBezTo>
                <a:cubicBezTo>
                  <a:pt x="48970" y="10982"/>
                  <a:pt x="52108" y="14007"/>
                  <a:pt x="56254" y="14007"/>
                </a:cubicBezTo>
                <a:cubicBezTo>
                  <a:pt x="60400" y="14007"/>
                  <a:pt x="63538" y="10982"/>
                  <a:pt x="63538" y="6948"/>
                </a:cubicBezTo>
                <a:cubicBezTo>
                  <a:pt x="63538" y="2914"/>
                  <a:pt x="60400" y="0"/>
                  <a:pt x="56254" y="0"/>
                </a:cubicBezTo>
                <a:close/>
                <a:moveTo>
                  <a:pt x="154082" y="48521"/>
                </a:moveTo>
                <a:cubicBezTo>
                  <a:pt x="156547" y="48521"/>
                  <a:pt x="158900" y="48746"/>
                  <a:pt x="161365" y="49082"/>
                </a:cubicBezTo>
                <a:lnTo>
                  <a:pt x="161365" y="52668"/>
                </a:lnTo>
                <a:cubicBezTo>
                  <a:pt x="161365" y="58158"/>
                  <a:pt x="156659" y="61632"/>
                  <a:pt x="151392" y="61632"/>
                </a:cubicBezTo>
                <a:cubicBezTo>
                  <a:pt x="146462" y="61632"/>
                  <a:pt x="143772" y="58719"/>
                  <a:pt x="143772" y="55133"/>
                </a:cubicBezTo>
                <a:cubicBezTo>
                  <a:pt x="143772" y="51323"/>
                  <a:pt x="146910" y="48521"/>
                  <a:pt x="154082" y="48521"/>
                </a:cubicBezTo>
                <a:close/>
                <a:moveTo>
                  <a:pt x="1" y="21851"/>
                </a:moveTo>
                <a:cubicBezTo>
                  <a:pt x="3250" y="41462"/>
                  <a:pt x="9750" y="57150"/>
                  <a:pt x="17594" y="69252"/>
                </a:cubicBezTo>
                <a:lnTo>
                  <a:pt x="27007" y="69252"/>
                </a:lnTo>
                <a:cubicBezTo>
                  <a:pt x="34963" y="57038"/>
                  <a:pt x="41350" y="41462"/>
                  <a:pt x="44600" y="21851"/>
                </a:cubicBezTo>
                <a:lnTo>
                  <a:pt x="33058" y="21851"/>
                </a:lnTo>
                <a:cubicBezTo>
                  <a:pt x="30817" y="36195"/>
                  <a:pt x="27679" y="46616"/>
                  <a:pt x="22412" y="55917"/>
                </a:cubicBezTo>
                <a:cubicBezTo>
                  <a:pt x="17258" y="46728"/>
                  <a:pt x="14120" y="36195"/>
                  <a:pt x="11879" y="21851"/>
                </a:cubicBezTo>
                <a:close/>
                <a:moveTo>
                  <a:pt x="50651" y="21851"/>
                </a:moveTo>
                <a:lnTo>
                  <a:pt x="50651" y="69252"/>
                </a:lnTo>
                <a:lnTo>
                  <a:pt x="61857" y="69252"/>
                </a:lnTo>
                <a:lnTo>
                  <a:pt x="61857" y="21851"/>
                </a:lnTo>
                <a:close/>
                <a:moveTo>
                  <a:pt x="95027" y="21179"/>
                </a:moveTo>
                <a:cubicBezTo>
                  <a:pt x="89199" y="21179"/>
                  <a:pt x="84829" y="23756"/>
                  <a:pt x="81916" y="28239"/>
                </a:cubicBezTo>
                <a:lnTo>
                  <a:pt x="81916" y="21851"/>
                </a:lnTo>
                <a:lnTo>
                  <a:pt x="70598" y="21851"/>
                </a:lnTo>
                <a:lnTo>
                  <a:pt x="70598" y="69252"/>
                </a:lnTo>
                <a:lnTo>
                  <a:pt x="81916" y="69252"/>
                </a:lnTo>
                <a:lnTo>
                  <a:pt x="81916" y="45496"/>
                </a:lnTo>
                <a:cubicBezTo>
                  <a:pt x="81916" y="35859"/>
                  <a:pt x="86398" y="30816"/>
                  <a:pt x="95139" y="30816"/>
                </a:cubicBezTo>
                <a:cubicBezTo>
                  <a:pt x="97268" y="30816"/>
                  <a:pt x="99397" y="31152"/>
                  <a:pt x="101414" y="31825"/>
                </a:cubicBezTo>
                <a:lnTo>
                  <a:pt x="101414" y="22188"/>
                </a:lnTo>
                <a:cubicBezTo>
                  <a:pt x="99397" y="21515"/>
                  <a:pt x="97156" y="21179"/>
                  <a:pt x="95027" y="21179"/>
                </a:cubicBezTo>
                <a:close/>
                <a:moveTo>
                  <a:pt x="116990" y="7620"/>
                </a:moveTo>
                <a:lnTo>
                  <a:pt x="105672" y="10982"/>
                </a:lnTo>
                <a:lnTo>
                  <a:pt x="105672" y="54685"/>
                </a:lnTo>
                <a:cubicBezTo>
                  <a:pt x="105672" y="65106"/>
                  <a:pt x="112396" y="70149"/>
                  <a:pt x="121472" y="70149"/>
                </a:cubicBezTo>
                <a:cubicBezTo>
                  <a:pt x="124274" y="70149"/>
                  <a:pt x="127187" y="69701"/>
                  <a:pt x="129877" y="68580"/>
                </a:cubicBezTo>
                <a:lnTo>
                  <a:pt x="129877" y="59167"/>
                </a:lnTo>
                <a:cubicBezTo>
                  <a:pt x="127748" y="59727"/>
                  <a:pt x="125507" y="60063"/>
                  <a:pt x="123377" y="60176"/>
                </a:cubicBezTo>
                <a:cubicBezTo>
                  <a:pt x="118671" y="60176"/>
                  <a:pt x="116990" y="58271"/>
                  <a:pt x="116990" y="52107"/>
                </a:cubicBezTo>
                <a:lnTo>
                  <a:pt x="116990" y="31264"/>
                </a:lnTo>
                <a:lnTo>
                  <a:pt x="130661" y="31264"/>
                </a:lnTo>
                <a:lnTo>
                  <a:pt x="134359" y="21851"/>
                </a:lnTo>
                <a:lnTo>
                  <a:pt x="116990" y="21851"/>
                </a:lnTo>
                <a:lnTo>
                  <a:pt x="116990" y="7620"/>
                </a:lnTo>
                <a:close/>
                <a:moveTo>
                  <a:pt x="151056" y="20955"/>
                </a:moveTo>
                <a:cubicBezTo>
                  <a:pt x="147022" y="20955"/>
                  <a:pt x="142988" y="21291"/>
                  <a:pt x="138954" y="22188"/>
                </a:cubicBezTo>
                <a:lnTo>
                  <a:pt x="135032" y="32049"/>
                </a:lnTo>
                <a:lnTo>
                  <a:pt x="135032" y="32049"/>
                </a:lnTo>
                <a:cubicBezTo>
                  <a:pt x="139962" y="30928"/>
                  <a:pt x="144893" y="30368"/>
                  <a:pt x="149823" y="30256"/>
                </a:cubicBezTo>
                <a:cubicBezTo>
                  <a:pt x="157331" y="30256"/>
                  <a:pt x="161365" y="32497"/>
                  <a:pt x="161365" y="37764"/>
                </a:cubicBezTo>
                <a:lnTo>
                  <a:pt x="161365" y="41126"/>
                </a:lnTo>
                <a:cubicBezTo>
                  <a:pt x="158452" y="40565"/>
                  <a:pt x="155426" y="40229"/>
                  <a:pt x="152513" y="40229"/>
                </a:cubicBezTo>
                <a:cubicBezTo>
                  <a:pt x="139290" y="40229"/>
                  <a:pt x="132902" y="47065"/>
                  <a:pt x="132902" y="55357"/>
                </a:cubicBezTo>
                <a:cubicBezTo>
                  <a:pt x="132902" y="63649"/>
                  <a:pt x="139178" y="70261"/>
                  <a:pt x="149487" y="70261"/>
                </a:cubicBezTo>
                <a:cubicBezTo>
                  <a:pt x="155538" y="70261"/>
                  <a:pt x="160133" y="67796"/>
                  <a:pt x="162822" y="63986"/>
                </a:cubicBezTo>
                <a:cubicBezTo>
                  <a:pt x="165018" y="67618"/>
                  <a:pt x="169125" y="69722"/>
                  <a:pt x="173749" y="69722"/>
                </a:cubicBezTo>
                <a:cubicBezTo>
                  <a:pt x="175260" y="69722"/>
                  <a:pt x="176826" y="69497"/>
                  <a:pt x="178398" y="69028"/>
                </a:cubicBezTo>
                <a:lnTo>
                  <a:pt x="178398" y="68916"/>
                </a:lnTo>
                <a:lnTo>
                  <a:pt x="178398" y="60736"/>
                </a:lnTo>
                <a:cubicBezTo>
                  <a:pt x="177798" y="60806"/>
                  <a:pt x="177244" y="60841"/>
                  <a:pt x="176736" y="60841"/>
                </a:cubicBezTo>
                <a:cubicBezTo>
                  <a:pt x="173161" y="60841"/>
                  <a:pt x="171787" y="59113"/>
                  <a:pt x="171787" y="55581"/>
                </a:cubicBezTo>
                <a:lnTo>
                  <a:pt x="171787" y="36867"/>
                </a:lnTo>
                <a:cubicBezTo>
                  <a:pt x="171787" y="25325"/>
                  <a:pt x="164503" y="20955"/>
                  <a:pt x="151056" y="20955"/>
                </a:cubicBezTo>
                <a:close/>
              </a:path>
            </a:pathLst>
          </a:custGeom>
          <a:solidFill>
            <a:srgbClr val="D1ED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102D5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Text - Light">
  <p:cSld name="TITLE_ONLY_1">
    <p:bg>
      <p:bgPr>
        <a:solidFill>
          <a:schemeClr val="accent3"/>
        </a:solidFill>
        <a:effectLst/>
      </p:bgPr>
    </p:bg>
    <p:spTree>
      <p:nvGrpSpPr>
        <p:cNvPr id="1" name="Shape 52"/>
        <p:cNvGrpSpPr/>
        <p:nvPr/>
      </p:nvGrpSpPr>
      <p:grpSpPr>
        <a:xfrm>
          <a:off x="0" y="0"/>
          <a:ext cx="0" cy="0"/>
          <a:chOff x="0" y="0"/>
          <a:chExt cx="0" cy="0"/>
        </a:xfrm>
      </p:grpSpPr>
      <p:sp>
        <p:nvSpPr>
          <p:cNvPr id="53" name="Google Shape;53;p9"/>
          <p:cNvSpPr txBox="1">
            <a:spLocks noGrp="1"/>
          </p:cNvSpPr>
          <p:nvPr>
            <p:ph type="title"/>
          </p:nvPr>
        </p:nvSpPr>
        <p:spPr>
          <a:xfrm>
            <a:off x="914400" y="2021200"/>
            <a:ext cx="16459200" cy="7351500"/>
          </a:xfrm>
          <a:prstGeom prst="rect">
            <a:avLst/>
          </a:prstGeom>
          <a:noFill/>
          <a:ln>
            <a:noFill/>
          </a:ln>
        </p:spPr>
        <p:txBody>
          <a:bodyPr spcFirstLastPara="1" wrap="square" lIns="91425" tIns="91425" rIns="91425" bIns="91425" anchor="t" anchorCtr="0">
            <a:normAutofit/>
          </a:bodyPr>
          <a:lstStyle>
            <a:lvl1pPr lvl="0" algn="l">
              <a:lnSpc>
                <a:spcPct val="90000"/>
              </a:lnSpc>
              <a:spcBef>
                <a:spcPts val="0"/>
              </a:spcBef>
              <a:spcAft>
                <a:spcPts val="0"/>
              </a:spcAft>
              <a:buClr>
                <a:schemeClr val="accent2"/>
              </a:buClr>
              <a:buSzPts val="10400"/>
              <a:buNone/>
              <a:defRPr sz="10400">
                <a:solidFill>
                  <a:schemeClr val="accent2"/>
                </a:solidFill>
              </a:defRPr>
            </a:lvl1pPr>
            <a:lvl2pPr lvl="1" algn="l">
              <a:lnSpc>
                <a:spcPct val="90000"/>
              </a:lnSpc>
              <a:spcBef>
                <a:spcPts val="0"/>
              </a:spcBef>
              <a:spcAft>
                <a:spcPts val="0"/>
              </a:spcAft>
              <a:buClr>
                <a:schemeClr val="accent2"/>
              </a:buClr>
              <a:buSzPts val="10400"/>
              <a:buNone/>
              <a:defRPr sz="10400">
                <a:solidFill>
                  <a:schemeClr val="accent2"/>
                </a:solidFill>
              </a:defRPr>
            </a:lvl2pPr>
            <a:lvl3pPr lvl="2" algn="l">
              <a:lnSpc>
                <a:spcPct val="90000"/>
              </a:lnSpc>
              <a:spcBef>
                <a:spcPts val="0"/>
              </a:spcBef>
              <a:spcAft>
                <a:spcPts val="0"/>
              </a:spcAft>
              <a:buClr>
                <a:schemeClr val="accent2"/>
              </a:buClr>
              <a:buSzPts val="10400"/>
              <a:buNone/>
              <a:defRPr sz="10400">
                <a:solidFill>
                  <a:schemeClr val="accent2"/>
                </a:solidFill>
              </a:defRPr>
            </a:lvl3pPr>
            <a:lvl4pPr lvl="3" algn="l">
              <a:lnSpc>
                <a:spcPct val="90000"/>
              </a:lnSpc>
              <a:spcBef>
                <a:spcPts val="0"/>
              </a:spcBef>
              <a:spcAft>
                <a:spcPts val="0"/>
              </a:spcAft>
              <a:buClr>
                <a:schemeClr val="accent2"/>
              </a:buClr>
              <a:buSzPts val="10400"/>
              <a:buNone/>
              <a:defRPr sz="10400">
                <a:solidFill>
                  <a:schemeClr val="accent2"/>
                </a:solidFill>
              </a:defRPr>
            </a:lvl4pPr>
            <a:lvl5pPr lvl="4" algn="l">
              <a:lnSpc>
                <a:spcPct val="90000"/>
              </a:lnSpc>
              <a:spcBef>
                <a:spcPts val="0"/>
              </a:spcBef>
              <a:spcAft>
                <a:spcPts val="0"/>
              </a:spcAft>
              <a:buClr>
                <a:schemeClr val="accent2"/>
              </a:buClr>
              <a:buSzPts val="10400"/>
              <a:buNone/>
              <a:defRPr sz="10400">
                <a:solidFill>
                  <a:schemeClr val="accent2"/>
                </a:solidFill>
              </a:defRPr>
            </a:lvl5pPr>
            <a:lvl6pPr lvl="5" algn="l">
              <a:lnSpc>
                <a:spcPct val="90000"/>
              </a:lnSpc>
              <a:spcBef>
                <a:spcPts val="0"/>
              </a:spcBef>
              <a:spcAft>
                <a:spcPts val="0"/>
              </a:spcAft>
              <a:buClr>
                <a:schemeClr val="accent2"/>
              </a:buClr>
              <a:buSzPts val="10400"/>
              <a:buNone/>
              <a:defRPr sz="10400">
                <a:solidFill>
                  <a:schemeClr val="accent2"/>
                </a:solidFill>
              </a:defRPr>
            </a:lvl6pPr>
            <a:lvl7pPr lvl="6" algn="l">
              <a:lnSpc>
                <a:spcPct val="90000"/>
              </a:lnSpc>
              <a:spcBef>
                <a:spcPts val="0"/>
              </a:spcBef>
              <a:spcAft>
                <a:spcPts val="0"/>
              </a:spcAft>
              <a:buClr>
                <a:schemeClr val="accent2"/>
              </a:buClr>
              <a:buSzPts val="10400"/>
              <a:buNone/>
              <a:defRPr sz="10400">
                <a:solidFill>
                  <a:schemeClr val="accent2"/>
                </a:solidFill>
              </a:defRPr>
            </a:lvl7pPr>
            <a:lvl8pPr lvl="7" algn="l">
              <a:lnSpc>
                <a:spcPct val="90000"/>
              </a:lnSpc>
              <a:spcBef>
                <a:spcPts val="0"/>
              </a:spcBef>
              <a:spcAft>
                <a:spcPts val="0"/>
              </a:spcAft>
              <a:buClr>
                <a:schemeClr val="accent2"/>
              </a:buClr>
              <a:buSzPts val="10400"/>
              <a:buNone/>
              <a:defRPr sz="10400">
                <a:solidFill>
                  <a:schemeClr val="accent2"/>
                </a:solidFill>
              </a:defRPr>
            </a:lvl8pPr>
            <a:lvl9pPr lvl="8" algn="l">
              <a:lnSpc>
                <a:spcPct val="90000"/>
              </a:lnSpc>
              <a:spcBef>
                <a:spcPts val="0"/>
              </a:spcBef>
              <a:spcAft>
                <a:spcPts val="0"/>
              </a:spcAft>
              <a:buClr>
                <a:schemeClr val="accent2"/>
              </a:buClr>
              <a:buSzPts val="10400"/>
              <a:buNone/>
              <a:defRPr sz="10400">
                <a:solidFill>
                  <a:schemeClr val="accent2"/>
                </a:solidFill>
              </a:defRPr>
            </a:lvl9pPr>
          </a:lstStyle>
          <a:p>
            <a:endParaRPr/>
          </a:p>
        </p:txBody>
      </p:sp>
      <p:sp>
        <p:nvSpPr>
          <p:cNvPr id="54" name="Google Shape;54;p9"/>
          <p:cNvSpPr txBox="1">
            <a:spLocks noGrp="1"/>
          </p:cNvSpPr>
          <p:nvPr>
            <p:ph type="subTitle" idx="1"/>
          </p:nvPr>
        </p:nvSpPr>
        <p:spPr>
          <a:xfrm>
            <a:off x="914400" y="914400"/>
            <a:ext cx="16459200" cy="8997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Clr>
                <a:schemeClr val="accent2"/>
              </a:buClr>
              <a:buSzPts val="4000"/>
              <a:buFont typeface="Neuton"/>
              <a:buNone/>
              <a:defRPr sz="4000">
                <a:solidFill>
                  <a:schemeClr val="accent2"/>
                </a:solidFill>
                <a:latin typeface="Neuton"/>
                <a:ea typeface="Neuton"/>
                <a:cs typeface="Neuton"/>
                <a:sym typeface="Neuton"/>
              </a:defRPr>
            </a:lvl1pPr>
            <a:lvl2pPr lvl="1" algn="l">
              <a:lnSpc>
                <a:spcPct val="115000"/>
              </a:lnSpc>
              <a:spcBef>
                <a:spcPts val="0"/>
              </a:spcBef>
              <a:spcAft>
                <a:spcPts val="0"/>
              </a:spcAft>
              <a:buClr>
                <a:schemeClr val="accent2"/>
              </a:buClr>
              <a:buSzPts val="2800"/>
              <a:buNone/>
              <a:defRPr>
                <a:solidFill>
                  <a:schemeClr val="accent2"/>
                </a:solidFill>
              </a:defRPr>
            </a:lvl2pPr>
            <a:lvl3pPr lvl="2" algn="l">
              <a:lnSpc>
                <a:spcPct val="115000"/>
              </a:lnSpc>
              <a:spcBef>
                <a:spcPts val="1000"/>
              </a:spcBef>
              <a:spcAft>
                <a:spcPts val="0"/>
              </a:spcAft>
              <a:buClr>
                <a:schemeClr val="accent2"/>
              </a:buClr>
              <a:buSzPts val="2800"/>
              <a:buNone/>
              <a:defRPr>
                <a:solidFill>
                  <a:schemeClr val="accent2"/>
                </a:solidFill>
              </a:defRPr>
            </a:lvl3pPr>
            <a:lvl4pPr lvl="3" algn="l">
              <a:lnSpc>
                <a:spcPct val="115000"/>
              </a:lnSpc>
              <a:spcBef>
                <a:spcPts val="1000"/>
              </a:spcBef>
              <a:spcAft>
                <a:spcPts val="0"/>
              </a:spcAft>
              <a:buClr>
                <a:schemeClr val="accent2"/>
              </a:buClr>
              <a:buSzPts val="2800"/>
              <a:buNone/>
              <a:defRPr>
                <a:solidFill>
                  <a:schemeClr val="accent2"/>
                </a:solidFill>
              </a:defRPr>
            </a:lvl4pPr>
            <a:lvl5pPr lvl="4" algn="l">
              <a:lnSpc>
                <a:spcPct val="115000"/>
              </a:lnSpc>
              <a:spcBef>
                <a:spcPts val="1000"/>
              </a:spcBef>
              <a:spcAft>
                <a:spcPts val="0"/>
              </a:spcAft>
              <a:buClr>
                <a:schemeClr val="accent2"/>
              </a:buClr>
              <a:buSzPts val="2800"/>
              <a:buNone/>
              <a:defRPr>
                <a:solidFill>
                  <a:schemeClr val="accent2"/>
                </a:solidFill>
              </a:defRPr>
            </a:lvl5pPr>
            <a:lvl6pPr lvl="5" algn="l">
              <a:lnSpc>
                <a:spcPct val="115000"/>
              </a:lnSpc>
              <a:spcBef>
                <a:spcPts val="1000"/>
              </a:spcBef>
              <a:spcAft>
                <a:spcPts val="0"/>
              </a:spcAft>
              <a:buClr>
                <a:schemeClr val="accent2"/>
              </a:buClr>
              <a:buSzPts val="2800"/>
              <a:buNone/>
              <a:defRPr>
                <a:solidFill>
                  <a:schemeClr val="accent2"/>
                </a:solidFill>
              </a:defRPr>
            </a:lvl6pPr>
            <a:lvl7pPr lvl="6" algn="l">
              <a:lnSpc>
                <a:spcPct val="115000"/>
              </a:lnSpc>
              <a:spcBef>
                <a:spcPts val="1000"/>
              </a:spcBef>
              <a:spcAft>
                <a:spcPts val="0"/>
              </a:spcAft>
              <a:buClr>
                <a:schemeClr val="accent2"/>
              </a:buClr>
              <a:buSzPts val="2800"/>
              <a:buNone/>
              <a:defRPr>
                <a:solidFill>
                  <a:schemeClr val="accent2"/>
                </a:solidFill>
              </a:defRPr>
            </a:lvl7pPr>
            <a:lvl8pPr lvl="7" algn="l">
              <a:lnSpc>
                <a:spcPct val="115000"/>
              </a:lnSpc>
              <a:spcBef>
                <a:spcPts val="1000"/>
              </a:spcBef>
              <a:spcAft>
                <a:spcPts val="0"/>
              </a:spcAft>
              <a:buClr>
                <a:schemeClr val="accent2"/>
              </a:buClr>
              <a:buSzPts val="2800"/>
              <a:buNone/>
              <a:defRPr>
                <a:solidFill>
                  <a:schemeClr val="accent2"/>
                </a:solidFill>
              </a:defRPr>
            </a:lvl8pPr>
            <a:lvl9pPr lvl="8" algn="l">
              <a:lnSpc>
                <a:spcPct val="115000"/>
              </a:lnSpc>
              <a:spcBef>
                <a:spcPts val="1000"/>
              </a:spcBef>
              <a:spcAft>
                <a:spcPts val="1000"/>
              </a:spcAft>
              <a:buClr>
                <a:schemeClr val="accent2"/>
              </a:buClr>
              <a:buSzPts val="2800"/>
              <a:buNone/>
              <a:defRPr>
                <a:solidFill>
                  <a:schemeClr val="accent2"/>
                </a:solidFill>
              </a:defRPr>
            </a:lvl9pPr>
          </a:lstStyle>
          <a:p>
            <a:endParaRPr/>
          </a:p>
        </p:txBody>
      </p:sp>
      <p:sp>
        <p:nvSpPr>
          <p:cNvPr id="55" name="Google Shape;55;p9"/>
          <p:cNvSpPr/>
          <p:nvPr/>
        </p:nvSpPr>
        <p:spPr>
          <a:xfrm>
            <a:off x="16669925" y="9372598"/>
            <a:ext cx="1160931" cy="457223"/>
          </a:xfrm>
          <a:custGeom>
            <a:avLst/>
            <a:gdLst/>
            <a:ahLst/>
            <a:cxnLst/>
            <a:rect l="l" t="t" r="r" b="b"/>
            <a:pathLst>
              <a:path w="178399" h="70261" extrusionOk="0">
                <a:moveTo>
                  <a:pt x="56254" y="0"/>
                </a:moveTo>
                <a:cubicBezTo>
                  <a:pt x="52108" y="0"/>
                  <a:pt x="48970" y="2914"/>
                  <a:pt x="48970" y="6948"/>
                </a:cubicBezTo>
                <a:cubicBezTo>
                  <a:pt x="48970" y="10982"/>
                  <a:pt x="52108" y="14007"/>
                  <a:pt x="56254" y="14007"/>
                </a:cubicBezTo>
                <a:cubicBezTo>
                  <a:pt x="60400" y="14007"/>
                  <a:pt x="63538" y="10982"/>
                  <a:pt x="63538" y="6948"/>
                </a:cubicBezTo>
                <a:cubicBezTo>
                  <a:pt x="63538" y="2914"/>
                  <a:pt x="60400" y="0"/>
                  <a:pt x="56254" y="0"/>
                </a:cubicBezTo>
                <a:close/>
                <a:moveTo>
                  <a:pt x="154082" y="48521"/>
                </a:moveTo>
                <a:cubicBezTo>
                  <a:pt x="156547" y="48521"/>
                  <a:pt x="158900" y="48746"/>
                  <a:pt x="161365" y="49082"/>
                </a:cubicBezTo>
                <a:lnTo>
                  <a:pt x="161365" y="52668"/>
                </a:lnTo>
                <a:cubicBezTo>
                  <a:pt x="161365" y="58158"/>
                  <a:pt x="156659" y="61632"/>
                  <a:pt x="151392" y="61632"/>
                </a:cubicBezTo>
                <a:cubicBezTo>
                  <a:pt x="146462" y="61632"/>
                  <a:pt x="143772" y="58719"/>
                  <a:pt x="143772" y="55133"/>
                </a:cubicBezTo>
                <a:cubicBezTo>
                  <a:pt x="143772" y="51323"/>
                  <a:pt x="146910" y="48521"/>
                  <a:pt x="154082" y="48521"/>
                </a:cubicBezTo>
                <a:close/>
                <a:moveTo>
                  <a:pt x="1" y="21851"/>
                </a:moveTo>
                <a:cubicBezTo>
                  <a:pt x="3250" y="41462"/>
                  <a:pt x="9750" y="57150"/>
                  <a:pt x="17594" y="69252"/>
                </a:cubicBezTo>
                <a:lnTo>
                  <a:pt x="27007" y="69252"/>
                </a:lnTo>
                <a:cubicBezTo>
                  <a:pt x="34963" y="57038"/>
                  <a:pt x="41350" y="41462"/>
                  <a:pt x="44600" y="21851"/>
                </a:cubicBezTo>
                <a:lnTo>
                  <a:pt x="33058" y="21851"/>
                </a:lnTo>
                <a:cubicBezTo>
                  <a:pt x="30817" y="36195"/>
                  <a:pt x="27679" y="46616"/>
                  <a:pt x="22412" y="55917"/>
                </a:cubicBezTo>
                <a:cubicBezTo>
                  <a:pt x="17258" y="46728"/>
                  <a:pt x="14120" y="36195"/>
                  <a:pt x="11879" y="21851"/>
                </a:cubicBezTo>
                <a:close/>
                <a:moveTo>
                  <a:pt x="50651" y="21851"/>
                </a:moveTo>
                <a:lnTo>
                  <a:pt x="50651" y="69252"/>
                </a:lnTo>
                <a:lnTo>
                  <a:pt x="61857" y="69252"/>
                </a:lnTo>
                <a:lnTo>
                  <a:pt x="61857" y="21851"/>
                </a:lnTo>
                <a:close/>
                <a:moveTo>
                  <a:pt x="95027" y="21179"/>
                </a:moveTo>
                <a:cubicBezTo>
                  <a:pt x="89199" y="21179"/>
                  <a:pt x="84829" y="23756"/>
                  <a:pt x="81916" y="28239"/>
                </a:cubicBezTo>
                <a:lnTo>
                  <a:pt x="81916" y="21851"/>
                </a:lnTo>
                <a:lnTo>
                  <a:pt x="70598" y="21851"/>
                </a:lnTo>
                <a:lnTo>
                  <a:pt x="70598" y="69252"/>
                </a:lnTo>
                <a:lnTo>
                  <a:pt x="81916" y="69252"/>
                </a:lnTo>
                <a:lnTo>
                  <a:pt x="81916" y="45496"/>
                </a:lnTo>
                <a:cubicBezTo>
                  <a:pt x="81916" y="35859"/>
                  <a:pt x="86398" y="30816"/>
                  <a:pt x="95139" y="30816"/>
                </a:cubicBezTo>
                <a:cubicBezTo>
                  <a:pt x="97268" y="30816"/>
                  <a:pt x="99397" y="31152"/>
                  <a:pt x="101414" y="31825"/>
                </a:cubicBezTo>
                <a:lnTo>
                  <a:pt x="101414" y="22188"/>
                </a:lnTo>
                <a:cubicBezTo>
                  <a:pt x="99397" y="21515"/>
                  <a:pt x="97156" y="21179"/>
                  <a:pt x="95027" y="21179"/>
                </a:cubicBezTo>
                <a:close/>
                <a:moveTo>
                  <a:pt x="116990" y="7620"/>
                </a:moveTo>
                <a:lnTo>
                  <a:pt x="105672" y="10982"/>
                </a:lnTo>
                <a:lnTo>
                  <a:pt x="105672" y="54685"/>
                </a:lnTo>
                <a:cubicBezTo>
                  <a:pt x="105672" y="65106"/>
                  <a:pt x="112396" y="70149"/>
                  <a:pt x="121472" y="70149"/>
                </a:cubicBezTo>
                <a:cubicBezTo>
                  <a:pt x="124274" y="70149"/>
                  <a:pt x="127187" y="69701"/>
                  <a:pt x="129877" y="68580"/>
                </a:cubicBezTo>
                <a:lnTo>
                  <a:pt x="129877" y="59167"/>
                </a:lnTo>
                <a:cubicBezTo>
                  <a:pt x="127748" y="59727"/>
                  <a:pt x="125507" y="60063"/>
                  <a:pt x="123377" y="60176"/>
                </a:cubicBezTo>
                <a:cubicBezTo>
                  <a:pt x="118671" y="60176"/>
                  <a:pt x="116990" y="58271"/>
                  <a:pt x="116990" y="52107"/>
                </a:cubicBezTo>
                <a:lnTo>
                  <a:pt x="116990" y="31264"/>
                </a:lnTo>
                <a:lnTo>
                  <a:pt x="130661" y="31264"/>
                </a:lnTo>
                <a:lnTo>
                  <a:pt x="134359" y="21851"/>
                </a:lnTo>
                <a:lnTo>
                  <a:pt x="116990" y="21851"/>
                </a:lnTo>
                <a:lnTo>
                  <a:pt x="116990" y="7620"/>
                </a:lnTo>
                <a:close/>
                <a:moveTo>
                  <a:pt x="151056" y="20955"/>
                </a:moveTo>
                <a:cubicBezTo>
                  <a:pt x="147022" y="20955"/>
                  <a:pt x="142988" y="21291"/>
                  <a:pt x="138954" y="22188"/>
                </a:cubicBezTo>
                <a:lnTo>
                  <a:pt x="135032" y="32049"/>
                </a:lnTo>
                <a:lnTo>
                  <a:pt x="135032" y="32049"/>
                </a:lnTo>
                <a:cubicBezTo>
                  <a:pt x="139962" y="30928"/>
                  <a:pt x="144893" y="30368"/>
                  <a:pt x="149823" y="30256"/>
                </a:cubicBezTo>
                <a:cubicBezTo>
                  <a:pt x="157331" y="30256"/>
                  <a:pt x="161365" y="32497"/>
                  <a:pt x="161365" y="37764"/>
                </a:cubicBezTo>
                <a:lnTo>
                  <a:pt x="161365" y="41126"/>
                </a:lnTo>
                <a:cubicBezTo>
                  <a:pt x="158452" y="40565"/>
                  <a:pt x="155426" y="40229"/>
                  <a:pt x="152513" y="40229"/>
                </a:cubicBezTo>
                <a:cubicBezTo>
                  <a:pt x="139290" y="40229"/>
                  <a:pt x="132902" y="47065"/>
                  <a:pt x="132902" y="55357"/>
                </a:cubicBezTo>
                <a:cubicBezTo>
                  <a:pt x="132902" y="63649"/>
                  <a:pt x="139178" y="70261"/>
                  <a:pt x="149487" y="70261"/>
                </a:cubicBezTo>
                <a:cubicBezTo>
                  <a:pt x="155538" y="70261"/>
                  <a:pt x="160133" y="67796"/>
                  <a:pt x="162822" y="63986"/>
                </a:cubicBezTo>
                <a:cubicBezTo>
                  <a:pt x="165018" y="67618"/>
                  <a:pt x="169125" y="69722"/>
                  <a:pt x="173749" y="69722"/>
                </a:cubicBezTo>
                <a:cubicBezTo>
                  <a:pt x="175260" y="69722"/>
                  <a:pt x="176826" y="69497"/>
                  <a:pt x="178398" y="69028"/>
                </a:cubicBezTo>
                <a:lnTo>
                  <a:pt x="178398" y="68916"/>
                </a:lnTo>
                <a:lnTo>
                  <a:pt x="178398" y="60736"/>
                </a:lnTo>
                <a:cubicBezTo>
                  <a:pt x="177798" y="60806"/>
                  <a:pt x="177244" y="60841"/>
                  <a:pt x="176736" y="60841"/>
                </a:cubicBezTo>
                <a:cubicBezTo>
                  <a:pt x="173161" y="60841"/>
                  <a:pt x="171787" y="59113"/>
                  <a:pt x="171787" y="55581"/>
                </a:cubicBezTo>
                <a:lnTo>
                  <a:pt x="171787" y="36867"/>
                </a:lnTo>
                <a:cubicBezTo>
                  <a:pt x="171787" y="25325"/>
                  <a:pt x="164503" y="20955"/>
                  <a:pt x="151056" y="20955"/>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102D5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Header">
  <p:cSld name="TITLE_ONLY_1_2">
    <p:bg>
      <p:bgPr>
        <a:noFill/>
        <a:effectLst/>
      </p:bgPr>
    </p:bg>
    <p:spTree>
      <p:nvGrpSpPr>
        <p:cNvPr id="1" name="Shape 56"/>
        <p:cNvGrpSpPr/>
        <p:nvPr/>
      </p:nvGrpSpPr>
      <p:grpSpPr>
        <a:xfrm>
          <a:off x="0" y="0"/>
          <a:ext cx="0" cy="0"/>
          <a:chOff x="0" y="0"/>
          <a:chExt cx="0" cy="0"/>
        </a:xfrm>
      </p:grpSpPr>
      <p:sp>
        <p:nvSpPr>
          <p:cNvPr id="57" name="Google Shape;57;p10"/>
          <p:cNvSpPr/>
          <p:nvPr/>
        </p:nvSpPr>
        <p:spPr>
          <a:xfrm>
            <a:off x="16669925" y="9372598"/>
            <a:ext cx="1160931" cy="457223"/>
          </a:xfrm>
          <a:custGeom>
            <a:avLst/>
            <a:gdLst/>
            <a:ahLst/>
            <a:cxnLst/>
            <a:rect l="l" t="t" r="r" b="b"/>
            <a:pathLst>
              <a:path w="178399" h="70261" extrusionOk="0">
                <a:moveTo>
                  <a:pt x="56254" y="0"/>
                </a:moveTo>
                <a:cubicBezTo>
                  <a:pt x="52108" y="0"/>
                  <a:pt x="48970" y="2914"/>
                  <a:pt x="48970" y="6948"/>
                </a:cubicBezTo>
                <a:cubicBezTo>
                  <a:pt x="48970" y="10982"/>
                  <a:pt x="52108" y="14007"/>
                  <a:pt x="56254" y="14007"/>
                </a:cubicBezTo>
                <a:cubicBezTo>
                  <a:pt x="60400" y="14007"/>
                  <a:pt x="63538" y="10982"/>
                  <a:pt x="63538" y="6948"/>
                </a:cubicBezTo>
                <a:cubicBezTo>
                  <a:pt x="63538" y="2914"/>
                  <a:pt x="60400" y="0"/>
                  <a:pt x="56254" y="0"/>
                </a:cubicBezTo>
                <a:close/>
                <a:moveTo>
                  <a:pt x="154082" y="48521"/>
                </a:moveTo>
                <a:cubicBezTo>
                  <a:pt x="156547" y="48521"/>
                  <a:pt x="158900" y="48746"/>
                  <a:pt x="161365" y="49082"/>
                </a:cubicBezTo>
                <a:lnTo>
                  <a:pt x="161365" y="52668"/>
                </a:lnTo>
                <a:cubicBezTo>
                  <a:pt x="161365" y="58158"/>
                  <a:pt x="156659" y="61632"/>
                  <a:pt x="151392" y="61632"/>
                </a:cubicBezTo>
                <a:cubicBezTo>
                  <a:pt x="146462" y="61632"/>
                  <a:pt x="143772" y="58719"/>
                  <a:pt x="143772" y="55133"/>
                </a:cubicBezTo>
                <a:cubicBezTo>
                  <a:pt x="143772" y="51323"/>
                  <a:pt x="146910" y="48521"/>
                  <a:pt x="154082" y="48521"/>
                </a:cubicBezTo>
                <a:close/>
                <a:moveTo>
                  <a:pt x="1" y="21851"/>
                </a:moveTo>
                <a:cubicBezTo>
                  <a:pt x="3250" y="41462"/>
                  <a:pt x="9750" y="57150"/>
                  <a:pt x="17594" y="69252"/>
                </a:cubicBezTo>
                <a:lnTo>
                  <a:pt x="27007" y="69252"/>
                </a:lnTo>
                <a:cubicBezTo>
                  <a:pt x="34963" y="57038"/>
                  <a:pt x="41350" y="41462"/>
                  <a:pt x="44600" y="21851"/>
                </a:cubicBezTo>
                <a:lnTo>
                  <a:pt x="33058" y="21851"/>
                </a:lnTo>
                <a:cubicBezTo>
                  <a:pt x="30817" y="36195"/>
                  <a:pt x="27679" y="46616"/>
                  <a:pt x="22412" y="55917"/>
                </a:cubicBezTo>
                <a:cubicBezTo>
                  <a:pt x="17258" y="46728"/>
                  <a:pt x="14120" y="36195"/>
                  <a:pt x="11879" y="21851"/>
                </a:cubicBezTo>
                <a:close/>
                <a:moveTo>
                  <a:pt x="50651" y="21851"/>
                </a:moveTo>
                <a:lnTo>
                  <a:pt x="50651" y="69252"/>
                </a:lnTo>
                <a:lnTo>
                  <a:pt x="61857" y="69252"/>
                </a:lnTo>
                <a:lnTo>
                  <a:pt x="61857" y="21851"/>
                </a:lnTo>
                <a:close/>
                <a:moveTo>
                  <a:pt x="95027" y="21179"/>
                </a:moveTo>
                <a:cubicBezTo>
                  <a:pt x="89199" y="21179"/>
                  <a:pt x="84829" y="23756"/>
                  <a:pt x="81916" y="28239"/>
                </a:cubicBezTo>
                <a:lnTo>
                  <a:pt x="81916" y="21851"/>
                </a:lnTo>
                <a:lnTo>
                  <a:pt x="70598" y="21851"/>
                </a:lnTo>
                <a:lnTo>
                  <a:pt x="70598" y="69252"/>
                </a:lnTo>
                <a:lnTo>
                  <a:pt x="81916" y="69252"/>
                </a:lnTo>
                <a:lnTo>
                  <a:pt x="81916" y="45496"/>
                </a:lnTo>
                <a:cubicBezTo>
                  <a:pt x="81916" y="35859"/>
                  <a:pt x="86398" y="30816"/>
                  <a:pt x="95139" y="30816"/>
                </a:cubicBezTo>
                <a:cubicBezTo>
                  <a:pt x="97268" y="30816"/>
                  <a:pt x="99397" y="31152"/>
                  <a:pt x="101414" y="31825"/>
                </a:cubicBezTo>
                <a:lnTo>
                  <a:pt x="101414" y="22188"/>
                </a:lnTo>
                <a:cubicBezTo>
                  <a:pt x="99397" y="21515"/>
                  <a:pt x="97156" y="21179"/>
                  <a:pt x="95027" y="21179"/>
                </a:cubicBezTo>
                <a:close/>
                <a:moveTo>
                  <a:pt x="116990" y="7620"/>
                </a:moveTo>
                <a:lnTo>
                  <a:pt x="105672" y="10982"/>
                </a:lnTo>
                <a:lnTo>
                  <a:pt x="105672" y="54685"/>
                </a:lnTo>
                <a:cubicBezTo>
                  <a:pt x="105672" y="65106"/>
                  <a:pt x="112396" y="70149"/>
                  <a:pt x="121472" y="70149"/>
                </a:cubicBezTo>
                <a:cubicBezTo>
                  <a:pt x="124274" y="70149"/>
                  <a:pt x="127187" y="69701"/>
                  <a:pt x="129877" y="68580"/>
                </a:cubicBezTo>
                <a:lnTo>
                  <a:pt x="129877" y="59167"/>
                </a:lnTo>
                <a:cubicBezTo>
                  <a:pt x="127748" y="59727"/>
                  <a:pt x="125507" y="60063"/>
                  <a:pt x="123377" y="60176"/>
                </a:cubicBezTo>
                <a:cubicBezTo>
                  <a:pt x="118671" y="60176"/>
                  <a:pt x="116990" y="58271"/>
                  <a:pt x="116990" y="52107"/>
                </a:cubicBezTo>
                <a:lnTo>
                  <a:pt x="116990" y="31264"/>
                </a:lnTo>
                <a:lnTo>
                  <a:pt x="130661" y="31264"/>
                </a:lnTo>
                <a:lnTo>
                  <a:pt x="134359" y="21851"/>
                </a:lnTo>
                <a:lnTo>
                  <a:pt x="116990" y="21851"/>
                </a:lnTo>
                <a:lnTo>
                  <a:pt x="116990" y="7620"/>
                </a:lnTo>
                <a:close/>
                <a:moveTo>
                  <a:pt x="151056" y="20955"/>
                </a:moveTo>
                <a:cubicBezTo>
                  <a:pt x="147022" y="20955"/>
                  <a:pt x="142988" y="21291"/>
                  <a:pt x="138954" y="22188"/>
                </a:cubicBezTo>
                <a:lnTo>
                  <a:pt x="135032" y="32049"/>
                </a:lnTo>
                <a:lnTo>
                  <a:pt x="135032" y="32049"/>
                </a:lnTo>
                <a:cubicBezTo>
                  <a:pt x="139962" y="30928"/>
                  <a:pt x="144893" y="30368"/>
                  <a:pt x="149823" y="30256"/>
                </a:cubicBezTo>
                <a:cubicBezTo>
                  <a:pt x="157331" y="30256"/>
                  <a:pt x="161365" y="32497"/>
                  <a:pt x="161365" y="37764"/>
                </a:cubicBezTo>
                <a:lnTo>
                  <a:pt x="161365" y="41126"/>
                </a:lnTo>
                <a:cubicBezTo>
                  <a:pt x="158452" y="40565"/>
                  <a:pt x="155426" y="40229"/>
                  <a:pt x="152513" y="40229"/>
                </a:cubicBezTo>
                <a:cubicBezTo>
                  <a:pt x="139290" y="40229"/>
                  <a:pt x="132902" y="47065"/>
                  <a:pt x="132902" y="55357"/>
                </a:cubicBezTo>
                <a:cubicBezTo>
                  <a:pt x="132902" y="63649"/>
                  <a:pt x="139178" y="70261"/>
                  <a:pt x="149487" y="70261"/>
                </a:cubicBezTo>
                <a:cubicBezTo>
                  <a:pt x="155538" y="70261"/>
                  <a:pt x="160133" y="67796"/>
                  <a:pt x="162822" y="63986"/>
                </a:cubicBezTo>
                <a:cubicBezTo>
                  <a:pt x="165018" y="67618"/>
                  <a:pt x="169125" y="69722"/>
                  <a:pt x="173749" y="69722"/>
                </a:cubicBezTo>
                <a:cubicBezTo>
                  <a:pt x="175260" y="69722"/>
                  <a:pt x="176826" y="69497"/>
                  <a:pt x="178398" y="69028"/>
                </a:cubicBezTo>
                <a:lnTo>
                  <a:pt x="178398" y="68916"/>
                </a:lnTo>
                <a:lnTo>
                  <a:pt x="178398" y="60736"/>
                </a:lnTo>
                <a:cubicBezTo>
                  <a:pt x="177798" y="60806"/>
                  <a:pt x="177244" y="60841"/>
                  <a:pt x="176736" y="60841"/>
                </a:cubicBezTo>
                <a:cubicBezTo>
                  <a:pt x="173161" y="60841"/>
                  <a:pt x="171787" y="59113"/>
                  <a:pt x="171787" y="55581"/>
                </a:cubicBezTo>
                <a:lnTo>
                  <a:pt x="171787" y="36867"/>
                </a:lnTo>
                <a:cubicBezTo>
                  <a:pt x="171787" y="25325"/>
                  <a:pt x="164503" y="20955"/>
                  <a:pt x="151056" y="20955"/>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102D51"/>
              </a:solidFill>
              <a:latin typeface="Arial"/>
              <a:ea typeface="Arial"/>
              <a:cs typeface="Arial"/>
              <a:sym typeface="Arial"/>
            </a:endParaRPr>
          </a:p>
        </p:txBody>
      </p:sp>
      <p:sp>
        <p:nvSpPr>
          <p:cNvPr id="58" name="Google Shape;58;p10"/>
          <p:cNvSpPr txBox="1">
            <a:spLocks noGrp="1"/>
          </p:cNvSpPr>
          <p:nvPr>
            <p:ph type="title"/>
          </p:nvPr>
        </p:nvSpPr>
        <p:spPr>
          <a:xfrm>
            <a:off x="914400" y="914400"/>
            <a:ext cx="16459200" cy="844200"/>
          </a:xfrm>
          <a:prstGeom prst="rect">
            <a:avLst/>
          </a:prstGeom>
          <a:noFill/>
          <a:ln>
            <a:noFill/>
          </a:ln>
        </p:spPr>
        <p:txBody>
          <a:bodyPr spcFirstLastPara="1" wrap="square" lIns="91425" tIns="91425" rIns="91425" bIns="91425" anchor="t" anchorCtr="0">
            <a:spAutoFit/>
          </a:bodyPr>
          <a:lstStyle>
            <a:lvl1pPr lvl="0" algn="ctr">
              <a:lnSpc>
                <a:spcPct val="100000"/>
              </a:lnSpc>
              <a:spcBef>
                <a:spcPts val="0"/>
              </a:spcBef>
              <a:spcAft>
                <a:spcPts val="0"/>
              </a:spcAft>
              <a:buClr>
                <a:schemeClr val="accent1"/>
              </a:buClr>
              <a:buSzPts val="4000"/>
              <a:buNone/>
              <a:defRPr sz="4000">
                <a:solidFill>
                  <a:schemeClr val="accent1"/>
                </a:solidFill>
              </a:defRPr>
            </a:lvl1pPr>
            <a:lvl2pPr lvl="1" algn="ctr">
              <a:lnSpc>
                <a:spcPct val="100000"/>
              </a:lnSpc>
              <a:spcBef>
                <a:spcPts val="0"/>
              </a:spcBef>
              <a:spcAft>
                <a:spcPts val="0"/>
              </a:spcAft>
              <a:buSzPts val="4000"/>
              <a:buNone/>
              <a:defRPr sz="4000"/>
            </a:lvl2pPr>
            <a:lvl3pPr lvl="2" algn="ctr">
              <a:lnSpc>
                <a:spcPct val="100000"/>
              </a:lnSpc>
              <a:spcBef>
                <a:spcPts val="0"/>
              </a:spcBef>
              <a:spcAft>
                <a:spcPts val="0"/>
              </a:spcAft>
              <a:buSzPts val="4000"/>
              <a:buNone/>
              <a:defRPr sz="4000"/>
            </a:lvl3pPr>
            <a:lvl4pPr lvl="3" algn="ctr">
              <a:lnSpc>
                <a:spcPct val="100000"/>
              </a:lnSpc>
              <a:spcBef>
                <a:spcPts val="0"/>
              </a:spcBef>
              <a:spcAft>
                <a:spcPts val="0"/>
              </a:spcAft>
              <a:buSzPts val="4000"/>
              <a:buNone/>
              <a:defRPr sz="4000"/>
            </a:lvl4pPr>
            <a:lvl5pPr lvl="4" algn="ctr">
              <a:lnSpc>
                <a:spcPct val="100000"/>
              </a:lnSpc>
              <a:spcBef>
                <a:spcPts val="0"/>
              </a:spcBef>
              <a:spcAft>
                <a:spcPts val="0"/>
              </a:spcAft>
              <a:buSzPts val="4000"/>
              <a:buNone/>
              <a:defRPr sz="4000"/>
            </a:lvl5pPr>
            <a:lvl6pPr lvl="5" algn="ctr">
              <a:lnSpc>
                <a:spcPct val="100000"/>
              </a:lnSpc>
              <a:spcBef>
                <a:spcPts val="0"/>
              </a:spcBef>
              <a:spcAft>
                <a:spcPts val="0"/>
              </a:spcAft>
              <a:buSzPts val="4000"/>
              <a:buNone/>
              <a:defRPr sz="4000"/>
            </a:lvl6pPr>
            <a:lvl7pPr lvl="6" algn="ctr">
              <a:lnSpc>
                <a:spcPct val="100000"/>
              </a:lnSpc>
              <a:spcBef>
                <a:spcPts val="0"/>
              </a:spcBef>
              <a:spcAft>
                <a:spcPts val="0"/>
              </a:spcAft>
              <a:buSzPts val="4000"/>
              <a:buNone/>
              <a:defRPr sz="4000"/>
            </a:lvl7pPr>
            <a:lvl8pPr lvl="7" algn="ctr">
              <a:lnSpc>
                <a:spcPct val="100000"/>
              </a:lnSpc>
              <a:spcBef>
                <a:spcPts val="0"/>
              </a:spcBef>
              <a:spcAft>
                <a:spcPts val="0"/>
              </a:spcAft>
              <a:buSzPts val="4000"/>
              <a:buNone/>
              <a:defRPr sz="4000"/>
            </a:lvl8pPr>
            <a:lvl9pPr lvl="8" algn="ctr">
              <a:lnSpc>
                <a:spcPct val="100000"/>
              </a:lnSpc>
              <a:spcBef>
                <a:spcPts val="0"/>
              </a:spcBef>
              <a:spcAft>
                <a:spcPts val="0"/>
              </a:spcAft>
              <a:buSzPts val="4000"/>
              <a:buNone/>
              <a:defRPr sz="40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Header &amp; Text">
  <p:cSld name="TITLE_ONLY_1_2_1">
    <p:bg>
      <p:bgPr>
        <a:noFill/>
        <a:effectLst/>
      </p:bgPr>
    </p:bg>
    <p:spTree>
      <p:nvGrpSpPr>
        <p:cNvPr id="1" name="Shape 59"/>
        <p:cNvGrpSpPr/>
        <p:nvPr/>
      </p:nvGrpSpPr>
      <p:grpSpPr>
        <a:xfrm>
          <a:off x="0" y="0"/>
          <a:ext cx="0" cy="0"/>
          <a:chOff x="0" y="0"/>
          <a:chExt cx="0" cy="0"/>
        </a:xfrm>
      </p:grpSpPr>
      <p:sp>
        <p:nvSpPr>
          <p:cNvPr id="60" name="Google Shape;60;p11"/>
          <p:cNvSpPr/>
          <p:nvPr/>
        </p:nvSpPr>
        <p:spPr>
          <a:xfrm>
            <a:off x="16669925" y="9372598"/>
            <a:ext cx="1160931" cy="457223"/>
          </a:xfrm>
          <a:custGeom>
            <a:avLst/>
            <a:gdLst/>
            <a:ahLst/>
            <a:cxnLst/>
            <a:rect l="l" t="t" r="r" b="b"/>
            <a:pathLst>
              <a:path w="178399" h="70261" extrusionOk="0">
                <a:moveTo>
                  <a:pt x="56254" y="0"/>
                </a:moveTo>
                <a:cubicBezTo>
                  <a:pt x="52108" y="0"/>
                  <a:pt x="48970" y="2914"/>
                  <a:pt x="48970" y="6948"/>
                </a:cubicBezTo>
                <a:cubicBezTo>
                  <a:pt x="48970" y="10982"/>
                  <a:pt x="52108" y="14007"/>
                  <a:pt x="56254" y="14007"/>
                </a:cubicBezTo>
                <a:cubicBezTo>
                  <a:pt x="60400" y="14007"/>
                  <a:pt x="63538" y="10982"/>
                  <a:pt x="63538" y="6948"/>
                </a:cubicBezTo>
                <a:cubicBezTo>
                  <a:pt x="63538" y="2914"/>
                  <a:pt x="60400" y="0"/>
                  <a:pt x="56254" y="0"/>
                </a:cubicBezTo>
                <a:close/>
                <a:moveTo>
                  <a:pt x="154082" y="48521"/>
                </a:moveTo>
                <a:cubicBezTo>
                  <a:pt x="156547" y="48521"/>
                  <a:pt x="158900" y="48746"/>
                  <a:pt x="161365" y="49082"/>
                </a:cubicBezTo>
                <a:lnTo>
                  <a:pt x="161365" y="52668"/>
                </a:lnTo>
                <a:cubicBezTo>
                  <a:pt x="161365" y="58158"/>
                  <a:pt x="156659" y="61632"/>
                  <a:pt x="151392" y="61632"/>
                </a:cubicBezTo>
                <a:cubicBezTo>
                  <a:pt x="146462" y="61632"/>
                  <a:pt x="143772" y="58719"/>
                  <a:pt x="143772" y="55133"/>
                </a:cubicBezTo>
                <a:cubicBezTo>
                  <a:pt x="143772" y="51323"/>
                  <a:pt x="146910" y="48521"/>
                  <a:pt x="154082" y="48521"/>
                </a:cubicBezTo>
                <a:close/>
                <a:moveTo>
                  <a:pt x="1" y="21851"/>
                </a:moveTo>
                <a:cubicBezTo>
                  <a:pt x="3250" y="41462"/>
                  <a:pt x="9750" y="57150"/>
                  <a:pt x="17594" y="69252"/>
                </a:cubicBezTo>
                <a:lnTo>
                  <a:pt x="27007" y="69252"/>
                </a:lnTo>
                <a:cubicBezTo>
                  <a:pt x="34963" y="57038"/>
                  <a:pt x="41350" y="41462"/>
                  <a:pt x="44600" y="21851"/>
                </a:cubicBezTo>
                <a:lnTo>
                  <a:pt x="33058" y="21851"/>
                </a:lnTo>
                <a:cubicBezTo>
                  <a:pt x="30817" y="36195"/>
                  <a:pt x="27679" y="46616"/>
                  <a:pt x="22412" y="55917"/>
                </a:cubicBezTo>
                <a:cubicBezTo>
                  <a:pt x="17258" y="46728"/>
                  <a:pt x="14120" y="36195"/>
                  <a:pt x="11879" y="21851"/>
                </a:cubicBezTo>
                <a:close/>
                <a:moveTo>
                  <a:pt x="50651" y="21851"/>
                </a:moveTo>
                <a:lnTo>
                  <a:pt x="50651" y="69252"/>
                </a:lnTo>
                <a:lnTo>
                  <a:pt x="61857" y="69252"/>
                </a:lnTo>
                <a:lnTo>
                  <a:pt x="61857" y="21851"/>
                </a:lnTo>
                <a:close/>
                <a:moveTo>
                  <a:pt x="95027" y="21179"/>
                </a:moveTo>
                <a:cubicBezTo>
                  <a:pt x="89199" y="21179"/>
                  <a:pt x="84829" y="23756"/>
                  <a:pt x="81916" y="28239"/>
                </a:cubicBezTo>
                <a:lnTo>
                  <a:pt x="81916" y="21851"/>
                </a:lnTo>
                <a:lnTo>
                  <a:pt x="70598" y="21851"/>
                </a:lnTo>
                <a:lnTo>
                  <a:pt x="70598" y="69252"/>
                </a:lnTo>
                <a:lnTo>
                  <a:pt x="81916" y="69252"/>
                </a:lnTo>
                <a:lnTo>
                  <a:pt x="81916" y="45496"/>
                </a:lnTo>
                <a:cubicBezTo>
                  <a:pt x="81916" y="35859"/>
                  <a:pt x="86398" y="30816"/>
                  <a:pt x="95139" y="30816"/>
                </a:cubicBezTo>
                <a:cubicBezTo>
                  <a:pt x="97268" y="30816"/>
                  <a:pt x="99397" y="31152"/>
                  <a:pt x="101414" y="31825"/>
                </a:cubicBezTo>
                <a:lnTo>
                  <a:pt x="101414" y="22188"/>
                </a:lnTo>
                <a:cubicBezTo>
                  <a:pt x="99397" y="21515"/>
                  <a:pt x="97156" y="21179"/>
                  <a:pt x="95027" y="21179"/>
                </a:cubicBezTo>
                <a:close/>
                <a:moveTo>
                  <a:pt x="116990" y="7620"/>
                </a:moveTo>
                <a:lnTo>
                  <a:pt x="105672" y="10982"/>
                </a:lnTo>
                <a:lnTo>
                  <a:pt x="105672" y="54685"/>
                </a:lnTo>
                <a:cubicBezTo>
                  <a:pt x="105672" y="65106"/>
                  <a:pt x="112396" y="70149"/>
                  <a:pt x="121472" y="70149"/>
                </a:cubicBezTo>
                <a:cubicBezTo>
                  <a:pt x="124274" y="70149"/>
                  <a:pt x="127187" y="69701"/>
                  <a:pt x="129877" y="68580"/>
                </a:cubicBezTo>
                <a:lnTo>
                  <a:pt x="129877" y="59167"/>
                </a:lnTo>
                <a:cubicBezTo>
                  <a:pt x="127748" y="59727"/>
                  <a:pt x="125507" y="60063"/>
                  <a:pt x="123377" y="60176"/>
                </a:cubicBezTo>
                <a:cubicBezTo>
                  <a:pt x="118671" y="60176"/>
                  <a:pt x="116990" y="58271"/>
                  <a:pt x="116990" y="52107"/>
                </a:cubicBezTo>
                <a:lnTo>
                  <a:pt x="116990" y="31264"/>
                </a:lnTo>
                <a:lnTo>
                  <a:pt x="130661" y="31264"/>
                </a:lnTo>
                <a:lnTo>
                  <a:pt x="134359" y="21851"/>
                </a:lnTo>
                <a:lnTo>
                  <a:pt x="116990" y="21851"/>
                </a:lnTo>
                <a:lnTo>
                  <a:pt x="116990" y="7620"/>
                </a:lnTo>
                <a:close/>
                <a:moveTo>
                  <a:pt x="151056" y="20955"/>
                </a:moveTo>
                <a:cubicBezTo>
                  <a:pt x="147022" y="20955"/>
                  <a:pt x="142988" y="21291"/>
                  <a:pt x="138954" y="22188"/>
                </a:cubicBezTo>
                <a:lnTo>
                  <a:pt x="135032" y="32049"/>
                </a:lnTo>
                <a:lnTo>
                  <a:pt x="135032" y="32049"/>
                </a:lnTo>
                <a:cubicBezTo>
                  <a:pt x="139962" y="30928"/>
                  <a:pt x="144893" y="30368"/>
                  <a:pt x="149823" y="30256"/>
                </a:cubicBezTo>
                <a:cubicBezTo>
                  <a:pt x="157331" y="30256"/>
                  <a:pt x="161365" y="32497"/>
                  <a:pt x="161365" y="37764"/>
                </a:cubicBezTo>
                <a:lnTo>
                  <a:pt x="161365" y="41126"/>
                </a:lnTo>
                <a:cubicBezTo>
                  <a:pt x="158452" y="40565"/>
                  <a:pt x="155426" y="40229"/>
                  <a:pt x="152513" y="40229"/>
                </a:cubicBezTo>
                <a:cubicBezTo>
                  <a:pt x="139290" y="40229"/>
                  <a:pt x="132902" y="47065"/>
                  <a:pt x="132902" y="55357"/>
                </a:cubicBezTo>
                <a:cubicBezTo>
                  <a:pt x="132902" y="63649"/>
                  <a:pt x="139178" y="70261"/>
                  <a:pt x="149487" y="70261"/>
                </a:cubicBezTo>
                <a:cubicBezTo>
                  <a:pt x="155538" y="70261"/>
                  <a:pt x="160133" y="67796"/>
                  <a:pt x="162822" y="63986"/>
                </a:cubicBezTo>
                <a:cubicBezTo>
                  <a:pt x="165018" y="67618"/>
                  <a:pt x="169125" y="69722"/>
                  <a:pt x="173749" y="69722"/>
                </a:cubicBezTo>
                <a:cubicBezTo>
                  <a:pt x="175260" y="69722"/>
                  <a:pt x="176826" y="69497"/>
                  <a:pt x="178398" y="69028"/>
                </a:cubicBezTo>
                <a:lnTo>
                  <a:pt x="178398" y="68916"/>
                </a:lnTo>
                <a:lnTo>
                  <a:pt x="178398" y="60736"/>
                </a:lnTo>
                <a:cubicBezTo>
                  <a:pt x="177798" y="60806"/>
                  <a:pt x="177244" y="60841"/>
                  <a:pt x="176736" y="60841"/>
                </a:cubicBezTo>
                <a:cubicBezTo>
                  <a:pt x="173161" y="60841"/>
                  <a:pt x="171787" y="59113"/>
                  <a:pt x="171787" y="55581"/>
                </a:cubicBezTo>
                <a:lnTo>
                  <a:pt x="171787" y="36867"/>
                </a:lnTo>
                <a:cubicBezTo>
                  <a:pt x="171787" y="25325"/>
                  <a:pt x="164503" y="20955"/>
                  <a:pt x="151056" y="20955"/>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102D51"/>
              </a:solidFill>
              <a:latin typeface="Arial"/>
              <a:ea typeface="Arial"/>
              <a:cs typeface="Arial"/>
              <a:sym typeface="Arial"/>
            </a:endParaRPr>
          </a:p>
        </p:txBody>
      </p:sp>
      <p:sp>
        <p:nvSpPr>
          <p:cNvPr id="61" name="Google Shape;61;p11"/>
          <p:cNvSpPr txBox="1">
            <a:spLocks noGrp="1"/>
          </p:cNvSpPr>
          <p:nvPr>
            <p:ph type="title"/>
          </p:nvPr>
        </p:nvSpPr>
        <p:spPr>
          <a:xfrm>
            <a:off x="914400" y="914400"/>
            <a:ext cx="16459200" cy="850500"/>
          </a:xfrm>
          <a:prstGeom prst="rect">
            <a:avLst/>
          </a:prstGeom>
          <a:noFill/>
          <a:ln>
            <a:noFill/>
          </a:ln>
        </p:spPr>
        <p:txBody>
          <a:bodyPr spcFirstLastPara="1" wrap="square" lIns="91425" tIns="91425" rIns="91425" bIns="91425" anchor="t" anchorCtr="0">
            <a:spAutoFit/>
          </a:bodyPr>
          <a:lstStyle>
            <a:lvl1pPr lvl="0" algn="l">
              <a:lnSpc>
                <a:spcPct val="100000"/>
              </a:lnSpc>
              <a:spcBef>
                <a:spcPts val="0"/>
              </a:spcBef>
              <a:spcAft>
                <a:spcPts val="0"/>
              </a:spcAft>
              <a:buClr>
                <a:schemeClr val="accent1"/>
              </a:buClr>
              <a:buSzPts val="4000"/>
              <a:buNone/>
              <a:defRPr sz="4000">
                <a:solidFill>
                  <a:schemeClr val="accent1"/>
                </a:solidFill>
              </a:defRPr>
            </a:lvl1pPr>
            <a:lvl2pPr lvl="1" algn="ctr">
              <a:lnSpc>
                <a:spcPct val="100000"/>
              </a:lnSpc>
              <a:spcBef>
                <a:spcPts val="0"/>
              </a:spcBef>
              <a:spcAft>
                <a:spcPts val="0"/>
              </a:spcAft>
              <a:buSzPts val="4000"/>
              <a:buNone/>
              <a:defRPr sz="4000"/>
            </a:lvl2pPr>
            <a:lvl3pPr lvl="2" algn="ctr">
              <a:lnSpc>
                <a:spcPct val="100000"/>
              </a:lnSpc>
              <a:spcBef>
                <a:spcPts val="0"/>
              </a:spcBef>
              <a:spcAft>
                <a:spcPts val="0"/>
              </a:spcAft>
              <a:buSzPts val="4000"/>
              <a:buNone/>
              <a:defRPr sz="4000"/>
            </a:lvl3pPr>
            <a:lvl4pPr lvl="3" algn="ctr">
              <a:lnSpc>
                <a:spcPct val="100000"/>
              </a:lnSpc>
              <a:spcBef>
                <a:spcPts val="0"/>
              </a:spcBef>
              <a:spcAft>
                <a:spcPts val="0"/>
              </a:spcAft>
              <a:buSzPts val="4000"/>
              <a:buNone/>
              <a:defRPr sz="4000"/>
            </a:lvl4pPr>
            <a:lvl5pPr lvl="4" algn="ctr">
              <a:lnSpc>
                <a:spcPct val="100000"/>
              </a:lnSpc>
              <a:spcBef>
                <a:spcPts val="0"/>
              </a:spcBef>
              <a:spcAft>
                <a:spcPts val="0"/>
              </a:spcAft>
              <a:buSzPts val="4000"/>
              <a:buNone/>
              <a:defRPr sz="4000"/>
            </a:lvl5pPr>
            <a:lvl6pPr lvl="5" algn="ctr">
              <a:lnSpc>
                <a:spcPct val="100000"/>
              </a:lnSpc>
              <a:spcBef>
                <a:spcPts val="0"/>
              </a:spcBef>
              <a:spcAft>
                <a:spcPts val="0"/>
              </a:spcAft>
              <a:buSzPts val="4000"/>
              <a:buNone/>
              <a:defRPr sz="4000"/>
            </a:lvl6pPr>
            <a:lvl7pPr lvl="6" algn="ctr">
              <a:lnSpc>
                <a:spcPct val="100000"/>
              </a:lnSpc>
              <a:spcBef>
                <a:spcPts val="0"/>
              </a:spcBef>
              <a:spcAft>
                <a:spcPts val="0"/>
              </a:spcAft>
              <a:buSzPts val="4000"/>
              <a:buNone/>
              <a:defRPr sz="4000"/>
            </a:lvl7pPr>
            <a:lvl8pPr lvl="7" algn="ctr">
              <a:lnSpc>
                <a:spcPct val="100000"/>
              </a:lnSpc>
              <a:spcBef>
                <a:spcPts val="0"/>
              </a:spcBef>
              <a:spcAft>
                <a:spcPts val="0"/>
              </a:spcAft>
              <a:buSzPts val="4000"/>
              <a:buNone/>
              <a:defRPr sz="4000"/>
            </a:lvl8pPr>
            <a:lvl9pPr lvl="8" algn="ctr">
              <a:lnSpc>
                <a:spcPct val="100000"/>
              </a:lnSpc>
              <a:spcBef>
                <a:spcPts val="0"/>
              </a:spcBef>
              <a:spcAft>
                <a:spcPts val="0"/>
              </a:spcAft>
              <a:buSzPts val="4000"/>
              <a:buNone/>
              <a:defRPr sz="4000"/>
            </a:lvl9pPr>
          </a:lstStyle>
          <a:p>
            <a:endParaRPr/>
          </a:p>
        </p:txBody>
      </p:sp>
      <p:sp>
        <p:nvSpPr>
          <p:cNvPr id="62" name="Google Shape;62;p11"/>
          <p:cNvSpPr txBox="1">
            <a:spLocks noGrp="1"/>
          </p:cNvSpPr>
          <p:nvPr>
            <p:ph type="body" idx="1"/>
          </p:nvPr>
        </p:nvSpPr>
        <p:spPr>
          <a:xfrm>
            <a:off x="914400" y="2036275"/>
            <a:ext cx="13258800" cy="7336200"/>
          </a:xfrm>
          <a:prstGeom prst="rect">
            <a:avLst/>
          </a:prstGeom>
          <a:noFill/>
          <a:ln>
            <a:noFill/>
          </a:ln>
        </p:spPr>
        <p:txBody>
          <a:bodyPr spcFirstLastPara="1" wrap="square" lIns="91425" tIns="91425" rIns="91425" bIns="91425" anchor="t" anchorCtr="0">
            <a:spAutoFit/>
          </a:bodyPr>
          <a:lstStyle>
            <a:lvl1pPr marL="457200" lvl="0" indent="-431800" algn="l">
              <a:lnSpc>
                <a:spcPct val="115000"/>
              </a:lnSpc>
              <a:spcBef>
                <a:spcPts val="0"/>
              </a:spcBef>
              <a:spcAft>
                <a:spcPts val="0"/>
              </a:spcAft>
              <a:buClr>
                <a:schemeClr val="accent1"/>
              </a:buClr>
              <a:buSzPts val="3200"/>
              <a:buChar char="●"/>
              <a:defRPr sz="3200"/>
            </a:lvl1pPr>
            <a:lvl2pPr marL="914400" lvl="1" indent="-431800" algn="l">
              <a:lnSpc>
                <a:spcPct val="115000"/>
              </a:lnSpc>
              <a:spcBef>
                <a:spcPts val="1000"/>
              </a:spcBef>
              <a:spcAft>
                <a:spcPts val="0"/>
              </a:spcAft>
              <a:buSzPts val="3200"/>
              <a:buChar char="○"/>
              <a:defRPr sz="3200"/>
            </a:lvl2pPr>
            <a:lvl3pPr marL="1371600" lvl="2" indent="-431800" algn="l">
              <a:lnSpc>
                <a:spcPct val="115000"/>
              </a:lnSpc>
              <a:spcBef>
                <a:spcPts val="1000"/>
              </a:spcBef>
              <a:spcAft>
                <a:spcPts val="0"/>
              </a:spcAft>
              <a:buClr>
                <a:schemeClr val="accent1"/>
              </a:buClr>
              <a:buSzPts val="3200"/>
              <a:buChar char="■"/>
              <a:defRPr sz="3200"/>
            </a:lvl3pPr>
            <a:lvl4pPr marL="1828800" lvl="3" indent="-431800" algn="l">
              <a:lnSpc>
                <a:spcPct val="115000"/>
              </a:lnSpc>
              <a:spcBef>
                <a:spcPts val="1000"/>
              </a:spcBef>
              <a:spcAft>
                <a:spcPts val="0"/>
              </a:spcAft>
              <a:buClr>
                <a:schemeClr val="accent1"/>
              </a:buClr>
              <a:buSzPts val="3200"/>
              <a:buChar char="●"/>
              <a:defRPr sz="3200"/>
            </a:lvl4pPr>
            <a:lvl5pPr marL="2286000" lvl="4" indent="-431800" algn="l">
              <a:lnSpc>
                <a:spcPct val="115000"/>
              </a:lnSpc>
              <a:spcBef>
                <a:spcPts val="1000"/>
              </a:spcBef>
              <a:spcAft>
                <a:spcPts val="0"/>
              </a:spcAft>
              <a:buClr>
                <a:schemeClr val="accent1"/>
              </a:buClr>
              <a:buSzPts val="3200"/>
              <a:buChar char="○"/>
              <a:defRPr sz="3200"/>
            </a:lvl5pPr>
            <a:lvl6pPr marL="2743200" lvl="5" indent="-431800" algn="l">
              <a:lnSpc>
                <a:spcPct val="115000"/>
              </a:lnSpc>
              <a:spcBef>
                <a:spcPts val="1000"/>
              </a:spcBef>
              <a:spcAft>
                <a:spcPts val="0"/>
              </a:spcAft>
              <a:buClr>
                <a:schemeClr val="accent1"/>
              </a:buClr>
              <a:buSzPts val="3200"/>
              <a:buChar char="■"/>
              <a:defRPr sz="3200"/>
            </a:lvl6pPr>
            <a:lvl7pPr marL="3200400" lvl="6" indent="-431800" algn="l">
              <a:lnSpc>
                <a:spcPct val="115000"/>
              </a:lnSpc>
              <a:spcBef>
                <a:spcPts val="1000"/>
              </a:spcBef>
              <a:spcAft>
                <a:spcPts val="0"/>
              </a:spcAft>
              <a:buClr>
                <a:schemeClr val="accent1"/>
              </a:buClr>
              <a:buSzPts val="3200"/>
              <a:buChar char="●"/>
              <a:defRPr sz="3200"/>
            </a:lvl7pPr>
            <a:lvl8pPr marL="3657600" lvl="7" indent="-431800" algn="l">
              <a:lnSpc>
                <a:spcPct val="115000"/>
              </a:lnSpc>
              <a:spcBef>
                <a:spcPts val="1000"/>
              </a:spcBef>
              <a:spcAft>
                <a:spcPts val="0"/>
              </a:spcAft>
              <a:buClr>
                <a:schemeClr val="accent1"/>
              </a:buClr>
              <a:buSzPts val="3200"/>
              <a:buChar char="○"/>
              <a:defRPr sz="3200"/>
            </a:lvl8pPr>
            <a:lvl9pPr marL="4114800" lvl="8" indent="-431800" algn="l">
              <a:lnSpc>
                <a:spcPct val="115000"/>
              </a:lnSpc>
              <a:spcBef>
                <a:spcPts val="1000"/>
              </a:spcBef>
              <a:spcAft>
                <a:spcPts val="1000"/>
              </a:spcAft>
              <a:buClr>
                <a:schemeClr val="accent1"/>
              </a:buClr>
              <a:buSzPts val="3200"/>
              <a:buChar char="■"/>
              <a:defRPr sz="32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914400" y="914400"/>
            <a:ext cx="16459200" cy="1145400"/>
          </a:xfrm>
          <a:prstGeom prst="rect">
            <a:avLst/>
          </a:prstGeom>
          <a:noFill/>
          <a:ln>
            <a:noFill/>
          </a:ln>
        </p:spPr>
        <p:txBody>
          <a:bodyPr spcFirstLastPara="1" wrap="square" lIns="182850" tIns="182850" rIns="182850" bIns="182850" anchor="t" anchorCtr="0">
            <a:normAutofit/>
          </a:bodyPr>
          <a:lstStyle>
            <a:lvl1pPr marR="0" lvl="0" algn="l" rtl="0">
              <a:lnSpc>
                <a:spcPct val="100000"/>
              </a:lnSpc>
              <a:spcBef>
                <a:spcPts val="0"/>
              </a:spcBef>
              <a:spcAft>
                <a:spcPts val="0"/>
              </a:spcAft>
              <a:buClr>
                <a:schemeClr val="dk1"/>
              </a:buClr>
              <a:buSzPts val="5600"/>
              <a:buFont typeface="Figtree"/>
              <a:buNone/>
              <a:defRPr sz="5600" b="1" i="0" u="none" strike="noStrike" cap="none">
                <a:solidFill>
                  <a:schemeClr val="dk1"/>
                </a:solidFill>
                <a:latin typeface="Figtree"/>
                <a:ea typeface="Figtree"/>
                <a:cs typeface="Figtree"/>
                <a:sym typeface="Figtree"/>
              </a:defRPr>
            </a:lvl1pPr>
            <a:lvl2pPr marR="0" lvl="1" algn="l" rtl="0">
              <a:lnSpc>
                <a:spcPct val="100000"/>
              </a:lnSpc>
              <a:spcBef>
                <a:spcPts val="0"/>
              </a:spcBef>
              <a:spcAft>
                <a:spcPts val="0"/>
              </a:spcAft>
              <a:buClr>
                <a:schemeClr val="dk1"/>
              </a:buClr>
              <a:buSzPts val="5600"/>
              <a:buFont typeface="Figtree"/>
              <a:buNone/>
              <a:defRPr sz="5600" b="0" i="0" u="none" strike="noStrike" cap="none">
                <a:solidFill>
                  <a:schemeClr val="dk1"/>
                </a:solidFill>
                <a:latin typeface="Figtree"/>
                <a:ea typeface="Figtree"/>
                <a:cs typeface="Figtree"/>
                <a:sym typeface="Figtree"/>
              </a:defRPr>
            </a:lvl2pPr>
            <a:lvl3pPr marR="0" lvl="2" algn="l" rtl="0">
              <a:lnSpc>
                <a:spcPct val="100000"/>
              </a:lnSpc>
              <a:spcBef>
                <a:spcPts val="0"/>
              </a:spcBef>
              <a:spcAft>
                <a:spcPts val="0"/>
              </a:spcAft>
              <a:buClr>
                <a:schemeClr val="dk1"/>
              </a:buClr>
              <a:buSzPts val="5600"/>
              <a:buFont typeface="Figtree"/>
              <a:buNone/>
              <a:defRPr sz="5600" b="0" i="0" u="none" strike="noStrike" cap="none">
                <a:solidFill>
                  <a:schemeClr val="dk1"/>
                </a:solidFill>
                <a:latin typeface="Figtree"/>
                <a:ea typeface="Figtree"/>
                <a:cs typeface="Figtree"/>
                <a:sym typeface="Figtree"/>
              </a:defRPr>
            </a:lvl3pPr>
            <a:lvl4pPr marR="0" lvl="3" algn="l" rtl="0">
              <a:lnSpc>
                <a:spcPct val="100000"/>
              </a:lnSpc>
              <a:spcBef>
                <a:spcPts val="0"/>
              </a:spcBef>
              <a:spcAft>
                <a:spcPts val="0"/>
              </a:spcAft>
              <a:buClr>
                <a:schemeClr val="dk1"/>
              </a:buClr>
              <a:buSzPts val="5600"/>
              <a:buFont typeface="Figtree"/>
              <a:buNone/>
              <a:defRPr sz="5600" b="0" i="0" u="none" strike="noStrike" cap="none">
                <a:solidFill>
                  <a:schemeClr val="dk1"/>
                </a:solidFill>
                <a:latin typeface="Figtree"/>
                <a:ea typeface="Figtree"/>
                <a:cs typeface="Figtree"/>
                <a:sym typeface="Figtree"/>
              </a:defRPr>
            </a:lvl4pPr>
            <a:lvl5pPr marR="0" lvl="4" algn="l" rtl="0">
              <a:lnSpc>
                <a:spcPct val="100000"/>
              </a:lnSpc>
              <a:spcBef>
                <a:spcPts val="0"/>
              </a:spcBef>
              <a:spcAft>
                <a:spcPts val="0"/>
              </a:spcAft>
              <a:buClr>
                <a:schemeClr val="dk1"/>
              </a:buClr>
              <a:buSzPts val="5600"/>
              <a:buFont typeface="Figtree"/>
              <a:buNone/>
              <a:defRPr sz="5600" b="0" i="0" u="none" strike="noStrike" cap="none">
                <a:solidFill>
                  <a:schemeClr val="dk1"/>
                </a:solidFill>
                <a:latin typeface="Figtree"/>
                <a:ea typeface="Figtree"/>
                <a:cs typeface="Figtree"/>
                <a:sym typeface="Figtree"/>
              </a:defRPr>
            </a:lvl5pPr>
            <a:lvl6pPr marR="0" lvl="5" algn="l" rtl="0">
              <a:lnSpc>
                <a:spcPct val="100000"/>
              </a:lnSpc>
              <a:spcBef>
                <a:spcPts val="0"/>
              </a:spcBef>
              <a:spcAft>
                <a:spcPts val="0"/>
              </a:spcAft>
              <a:buClr>
                <a:schemeClr val="dk1"/>
              </a:buClr>
              <a:buSzPts val="5600"/>
              <a:buFont typeface="Figtree"/>
              <a:buNone/>
              <a:defRPr sz="5600" b="0" i="0" u="none" strike="noStrike" cap="none">
                <a:solidFill>
                  <a:schemeClr val="dk1"/>
                </a:solidFill>
                <a:latin typeface="Figtree"/>
                <a:ea typeface="Figtree"/>
                <a:cs typeface="Figtree"/>
                <a:sym typeface="Figtree"/>
              </a:defRPr>
            </a:lvl6pPr>
            <a:lvl7pPr marR="0" lvl="6" algn="l" rtl="0">
              <a:lnSpc>
                <a:spcPct val="100000"/>
              </a:lnSpc>
              <a:spcBef>
                <a:spcPts val="0"/>
              </a:spcBef>
              <a:spcAft>
                <a:spcPts val="0"/>
              </a:spcAft>
              <a:buClr>
                <a:schemeClr val="dk1"/>
              </a:buClr>
              <a:buSzPts val="5600"/>
              <a:buFont typeface="Figtree"/>
              <a:buNone/>
              <a:defRPr sz="5600" b="0" i="0" u="none" strike="noStrike" cap="none">
                <a:solidFill>
                  <a:schemeClr val="dk1"/>
                </a:solidFill>
                <a:latin typeface="Figtree"/>
                <a:ea typeface="Figtree"/>
                <a:cs typeface="Figtree"/>
                <a:sym typeface="Figtree"/>
              </a:defRPr>
            </a:lvl7pPr>
            <a:lvl8pPr marR="0" lvl="7" algn="l" rtl="0">
              <a:lnSpc>
                <a:spcPct val="100000"/>
              </a:lnSpc>
              <a:spcBef>
                <a:spcPts val="0"/>
              </a:spcBef>
              <a:spcAft>
                <a:spcPts val="0"/>
              </a:spcAft>
              <a:buClr>
                <a:schemeClr val="dk1"/>
              </a:buClr>
              <a:buSzPts val="5600"/>
              <a:buFont typeface="Figtree"/>
              <a:buNone/>
              <a:defRPr sz="5600" b="0" i="0" u="none" strike="noStrike" cap="none">
                <a:solidFill>
                  <a:schemeClr val="dk1"/>
                </a:solidFill>
                <a:latin typeface="Figtree"/>
                <a:ea typeface="Figtree"/>
                <a:cs typeface="Figtree"/>
                <a:sym typeface="Figtree"/>
              </a:defRPr>
            </a:lvl8pPr>
            <a:lvl9pPr marR="0" lvl="8" algn="l" rtl="0">
              <a:lnSpc>
                <a:spcPct val="100000"/>
              </a:lnSpc>
              <a:spcBef>
                <a:spcPts val="0"/>
              </a:spcBef>
              <a:spcAft>
                <a:spcPts val="0"/>
              </a:spcAft>
              <a:buClr>
                <a:schemeClr val="dk1"/>
              </a:buClr>
              <a:buSzPts val="5600"/>
              <a:buFont typeface="Figtree"/>
              <a:buNone/>
              <a:defRPr sz="5600" b="0" i="0" u="none" strike="noStrike" cap="none">
                <a:solidFill>
                  <a:schemeClr val="dk1"/>
                </a:solidFill>
                <a:latin typeface="Figtree"/>
                <a:ea typeface="Figtree"/>
                <a:cs typeface="Figtree"/>
                <a:sym typeface="Figtree"/>
              </a:defRPr>
            </a:lvl9pPr>
          </a:lstStyle>
          <a:p>
            <a:endParaRPr/>
          </a:p>
        </p:txBody>
      </p:sp>
      <p:sp>
        <p:nvSpPr>
          <p:cNvPr id="7" name="Google Shape;7;p2"/>
          <p:cNvSpPr txBox="1">
            <a:spLocks noGrp="1"/>
          </p:cNvSpPr>
          <p:nvPr>
            <p:ph type="body" idx="1"/>
          </p:nvPr>
        </p:nvSpPr>
        <p:spPr>
          <a:xfrm>
            <a:off x="914400" y="2329300"/>
            <a:ext cx="16459200" cy="6832800"/>
          </a:xfrm>
          <a:prstGeom prst="rect">
            <a:avLst/>
          </a:prstGeom>
          <a:noFill/>
          <a:ln>
            <a:noFill/>
          </a:ln>
        </p:spPr>
        <p:txBody>
          <a:bodyPr spcFirstLastPara="1" wrap="square" lIns="182850" tIns="182850" rIns="182850" bIns="182850" anchor="t" anchorCtr="0">
            <a:spAutoFit/>
          </a:bodyPr>
          <a:lstStyle>
            <a:lvl1pPr marL="457200" marR="0" lvl="0" indent="-457200" algn="l" rtl="0">
              <a:lnSpc>
                <a:spcPct val="115000"/>
              </a:lnSpc>
              <a:spcBef>
                <a:spcPts val="0"/>
              </a:spcBef>
              <a:spcAft>
                <a:spcPts val="0"/>
              </a:spcAft>
              <a:buClr>
                <a:schemeClr val="dk1"/>
              </a:buClr>
              <a:buSzPts val="3600"/>
              <a:buFont typeface="Figtree"/>
              <a:buChar char="●"/>
              <a:defRPr sz="3600" b="0" i="0" u="none" strike="noStrike" cap="none">
                <a:solidFill>
                  <a:schemeClr val="dk1"/>
                </a:solidFill>
                <a:latin typeface="Figtree"/>
                <a:ea typeface="Figtree"/>
                <a:cs typeface="Figtree"/>
                <a:sym typeface="Figtree"/>
              </a:defRPr>
            </a:lvl1pPr>
            <a:lvl2pPr marL="914400" marR="0" lvl="1" indent="-406400" algn="l" rtl="0">
              <a:lnSpc>
                <a:spcPct val="115000"/>
              </a:lnSpc>
              <a:spcBef>
                <a:spcPts val="1000"/>
              </a:spcBef>
              <a:spcAft>
                <a:spcPts val="0"/>
              </a:spcAft>
              <a:buClr>
                <a:schemeClr val="dk1"/>
              </a:buClr>
              <a:buSzPts val="2800"/>
              <a:buFont typeface="Figtree"/>
              <a:buChar char="○"/>
              <a:defRPr sz="2800" b="0" i="0" u="none" strike="noStrike" cap="none">
                <a:solidFill>
                  <a:schemeClr val="dk1"/>
                </a:solidFill>
                <a:latin typeface="Figtree"/>
                <a:ea typeface="Figtree"/>
                <a:cs typeface="Figtree"/>
                <a:sym typeface="Figtree"/>
              </a:defRPr>
            </a:lvl2pPr>
            <a:lvl3pPr marL="1371600" marR="0" lvl="2" indent="-406400" algn="l" rtl="0">
              <a:lnSpc>
                <a:spcPct val="115000"/>
              </a:lnSpc>
              <a:spcBef>
                <a:spcPts val="1000"/>
              </a:spcBef>
              <a:spcAft>
                <a:spcPts val="0"/>
              </a:spcAft>
              <a:buClr>
                <a:schemeClr val="dk1"/>
              </a:buClr>
              <a:buSzPts val="2800"/>
              <a:buFont typeface="Figtree"/>
              <a:buChar char="■"/>
              <a:defRPr sz="2800" b="0" i="0" u="none" strike="noStrike" cap="none">
                <a:solidFill>
                  <a:schemeClr val="dk1"/>
                </a:solidFill>
                <a:latin typeface="Figtree"/>
                <a:ea typeface="Figtree"/>
                <a:cs typeface="Figtree"/>
                <a:sym typeface="Figtree"/>
              </a:defRPr>
            </a:lvl3pPr>
            <a:lvl4pPr marL="1828800" marR="0" lvl="3" indent="-406400" algn="l" rtl="0">
              <a:lnSpc>
                <a:spcPct val="115000"/>
              </a:lnSpc>
              <a:spcBef>
                <a:spcPts val="1000"/>
              </a:spcBef>
              <a:spcAft>
                <a:spcPts val="0"/>
              </a:spcAft>
              <a:buClr>
                <a:schemeClr val="dk1"/>
              </a:buClr>
              <a:buSzPts val="2800"/>
              <a:buFont typeface="Figtree"/>
              <a:buChar char="●"/>
              <a:defRPr sz="2800" b="0" i="0" u="none" strike="noStrike" cap="none">
                <a:solidFill>
                  <a:schemeClr val="dk1"/>
                </a:solidFill>
                <a:latin typeface="Figtree"/>
                <a:ea typeface="Figtree"/>
                <a:cs typeface="Figtree"/>
                <a:sym typeface="Figtree"/>
              </a:defRPr>
            </a:lvl4pPr>
            <a:lvl5pPr marL="2286000" marR="0" lvl="4" indent="-406400" algn="l" rtl="0">
              <a:lnSpc>
                <a:spcPct val="115000"/>
              </a:lnSpc>
              <a:spcBef>
                <a:spcPts val="1000"/>
              </a:spcBef>
              <a:spcAft>
                <a:spcPts val="0"/>
              </a:spcAft>
              <a:buClr>
                <a:schemeClr val="dk1"/>
              </a:buClr>
              <a:buSzPts val="2800"/>
              <a:buFont typeface="Figtree"/>
              <a:buChar char="○"/>
              <a:defRPr sz="2800" b="0" i="0" u="none" strike="noStrike" cap="none">
                <a:solidFill>
                  <a:schemeClr val="dk1"/>
                </a:solidFill>
                <a:latin typeface="Figtree"/>
                <a:ea typeface="Figtree"/>
                <a:cs typeface="Figtree"/>
                <a:sym typeface="Figtree"/>
              </a:defRPr>
            </a:lvl5pPr>
            <a:lvl6pPr marL="2743200" marR="0" lvl="5" indent="-406400" algn="l" rtl="0">
              <a:lnSpc>
                <a:spcPct val="115000"/>
              </a:lnSpc>
              <a:spcBef>
                <a:spcPts val="1000"/>
              </a:spcBef>
              <a:spcAft>
                <a:spcPts val="0"/>
              </a:spcAft>
              <a:buClr>
                <a:schemeClr val="dk1"/>
              </a:buClr>
              <a:buSzPts val="2800"/>
              <a:buFont typeface="Figtree"/>
              <a:buChar char="■"/>
              <a:defRPr sz="2800" b="0" i="0" u="none" strike="noStrike" cap="none">
                <a:solidFill>
                  <a:schemeClr val="dk1"/>
                </a:solidFill>
                <a:latin typeface="Figtree"/>
                <a:ea typeface="Figtree"/>
                <a:cs typeface="Figtree"/>
                <a:sym typeface="Figtree"/>
              </a:defRPr>
            </a:lvl6pPr>
            <a:lvl7pPr marL="3200400" marR="0" lvl="6" indent="-406400" algn="l" rtl="0">
              <a:lnSpc>
                <a:spcPct val="115000"/>
              </a:lnSpc>
              <a:spcBef>
                <a:spcPts val="1000"/>
              </a:spcBef>
              <a:spcAft>
                <a:spcPts val="0"/>
              </a:spcAft>
              <a:buClr>
                <a:schemeClr val="dk1"/>
              </a:buClr>
              <a:buSzPts val="2800"/>
              <a:buFont typeface="Figtree"/>
              <a:buChar char="●"/>
              <a:defRPr sz="2800" b="0" i="0" u="none" strike="noStrike" cap="none">
                <a:solidFill>
                  <a:schemeClr val="dk1"/>
                </a:solidFill>
                <a:latin typeface="Figtree"/>
                <a:ea typeface="Figtree"/>
                <a:cs typeface="Figtree"/>
                <a:sym typeface="Figtree"/>
              </a:defRPr>
            </a:lvl7pPr>
            <a:lvl8pPr marL="3657600" marR="0" lvl="7" indent="-406400" algn="l" rtl="0">
              <a:lnSpc>
                <a:spcPct val="115000"/>
              </a:lnSpc>
              <a:spcBef>
                <a:spcPts val="1000"/>
              </a:spcBef>
              <a:spcAft>
                <a:spcPts val="0"/>
              </a:spcAft>
              <a:buClr>
                <a:schemeClr val="dk1"/>
              </a:buClr>
              <a:buSzPts val="2800"/>
              <a:buFont typeface="Figtree"/>
              <a:buChar char="○"/>
              <a:defRPr sz="2800" b="0" i="0" u="none" strike="noStrike" cap="none">
                <a:solidFill>
                  <a:schemeClr val="dk1"/>
                </a:solidFill>
                <a:latin typeface="Figtree"/>
                <a:ea typeface="Figtree"/>
                <a:cs typeface="Figtree"/>
                <a:sym typeface="Figtree"/>
              </a:defRPr>
            </a:lvl8pPr>
            <a:lvl9pPr marL="4114800" marR="0" lvl="8" indent="-406400" algn="l" rtl="0">
              <a:lnSpc>
                <a:spcPct val="115000"/>
              </a:lnSpc>
              <a:spcBef>
                <a:spcPts val="1000"/>
              </a:spcBef>
              <a:spcAft>
                <a:spcPts val="1000"/>
              </a:spcAft>
              <a:buClr>
                <a:schemeClr val="dk1"/>
              </a:buClr>
              <a:buSzPts val="2800"/>
              <a:buFont typeface="Figtree"/>
              <a:buChar char="■"/>
              <a:defRPr sz="2800" b="0" i="0" u="none" strike="noStrike" cap="none">
                <a:solidFill>
                  <a:schemeClr val="dk1"/>
                </a:solidFill>
                <a:latin typeface="Figtree"/>
                <a:ea typeface="Figtree"/>
                <a:cs typeface="Figtree"/>
                <a:sym typeface="Figtree"/>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5760">
          <p15:clr>
            <a:srgbClr val="E46962"/>
          </p15:clr>
        </p15:guide>
        <p15:guide id="2" pos="288">
          <p15:clr>
            <a:srgbClr val="E46962"/>
          </p15:clr>
        </p15:guide>
        <p15:guide id="3" pos="11232">
          <p15:clr>
            <a:srgbClr val="E46962"/>
          </p15:clr>
        </p15:guide>
        <p15:guide id="4" orient="horz" pos="288">
          <p15:clr>
            <a:srgbClr val="E46962"/>
          </p15:clr>
        </p15:guide>
        <p15:guide id="5" orient="horz" pos="6192">
          <p15:clr>
            <a:srgbClr val="E46962"/>
          </p15:clr>
        </p15:guide>
        <p15:guide id="6" pos="5472">
          <p15:clr>
            <a:srgbClr val="E46962"/>
          </p15:clr>
        </p15:guide>
        <p15:guide id="7" pos="6048">
          <p15:clr>
            <a:srgbClr val="E46962"/>
          </p15:clr>
        </p15:guide>
        <p15:guide id="8" pos="576">
          <p15:clr>
            <a:srgbClr val="E46962"/>
          </p15:clr>
        </p15:guide>
        <p15:guide id="9" orient="horz" pos="576">
          <p15:clr>
            <a:srgbClr val="E46962"/>
          </p15:clr>
        </p15:guide>
        <p15:guide id="10" orient="horz" pos="5904">
          <p15:clr>
            <a:srgbClr val="E46962"/>
          </p15:clr>
        </p15:guide>
        <p15:guide id="11" pos="10944">
          <p15:clr>
            <a:srgbClr val="E46962"/>
          </p15:clr>
        </p15:guide>
        <p15:guide id="12" pos="3024">
          <p15:clr>
            <a:srgbClr val="E46962"/>
          </p15:clr>
        </p15:guide>
        <p15:guide id="13" pos="8640">
          <p15:clr>
            <a:srgbClr val="E46962"/>
          </p15:clr>
        </p15:guide>
        <p15:guide id="14" pos="8352">
          <p15:clr>
            <a:srgbClr val="E46962"/>
          </p15:clr>
        </p15:guide>
        <p15:guide id="15" pos="8928">
          <p15:clr>
            <a:srgbClr val="E46962"/>
          </p15:clr>
        </p15:guide>
        <p15:guide id="16" pos="2736">
          <p15:clr>
            <a:srgbClr val="E46962"/>
          </p15:clr>
        </p15:guide>
        <p15:guide id="17" pos="3312">
          <p15:clr>
            <a:srgbClr val="E46962"/>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pic>
        <p:nvPicPr>
          <p:cNvPr id="95" name="Google Shape;95;p1"/>
          <p:cNvPicPr preferRelativeResize="0"/>
          <p:nvPr/>
        </p:nvPicPr>
        <p:blipFill rotWithShape="1">
          <a:blip r:embed="rId3">
            <a:alphaModFix/>
          </a:blip>
          <a:srcRect l="21472" t="12072" r="12620"/>
          <a:stretch/>
        </p:blipFill>
        <p:spPr>
          <a:xfrm>
            <a:off x="9784075" y="0"/>
            <a:ext cx="8503926" cy="10287000"/>
          </a:xfrm>
          <a:prstGeom prst="rect">
            <a:avLst/>
          </a:prstGeom>
          <a:noFill/>
          <a:ln>
            <a:noFill/>
          </a:ln>
        </p:spPr>
      </p:pic>
      <p:pic>
        <p:nvPicPr>
          <p:cNvPr id="96" name="Google Shape;96;p1"/>
          <p:cNvPicPr preferRelativeResize="0"/>
          <p:nvPr/>
        </p:nvPicPr>
        <p:blipFill rotWithShape="1">
          <a:blip r:embed="rId4">
            <a:alphaModFix/>
          </a:blip>
          <a:srcRect/>
          <a:stretch/>
        </p:blipFill>
        <p:spPr>
          <a:xfrm>
            <a:off x="2548865" y="0"/>
            <a:ext cx="9809821" cy="10287002"/>
          </a:xfrm>
          <a:prstGeom prst="rect">
            <a:avLst/>
          </a:prstGeom>
          <a:noFill/>
          <a:ln>
            <a:noFill/>
          </a:ln>
        </p:spPr>
      </p:pic>
      <p:sp>
        <p:nvSpPr>
          <p:cNvPr id="97" name="Google Shape;97;p1"/>
          <p:cNvSpPr txBox="1"/>
          <p:nvPr/>
        </p:nvSpPr>
        <p:spPr>
          <a:xfrm>
            <a:off x="914400" y="2246200"/>
            <a:ext cx="9429300" cy="13236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en" sz="2800" b="1">
                <a:solidFill>
                  <a:schemeClr val="accent2"/>
                </a:solidFill>
                <a:latin typeface="Figtree"/>
                <a:ea typeface="Figtree"/>
                <a:cs typeface="Figtree"/>
                <a:sym typeface="Figtree"/>
              </a:rPr>
              <a:t>Type 2 </a:t>
            </a:r>
            <a:r>
              <a:rPr lang="en" sz="2800" b="1" i="0" u="none" strike="noStrike" cap="none">
                <a:solidFill>
                  <a:schemeClr val="accent2"/>
                </a:solidFill>
                <a:latin typeface="Figtree"/>
                <a:ea typeface="Figtree"/>
                <a:cs typeface="Figtree"/>
                <a:sym typeface="Figtree"/>
              </a:rPr>
              <a:t>Diabetes </a:t>
            </a:r>
            <a:r>
              <a:rPr lang="en" sz="2800" b="1">
                <a:solidFill>
                  <a:schemeClr val="accent2"/>
                </a:solidFill>
                <a:latin typeface="Figtree"/>
                <a:ea typeface="Figtree"/>
                <a:cs typeface="Figtree"/>
                <a:sym typeface="Figtree"/>
              </a:rPr>
              <a:t>Reversal</a:t>
            </a:r>
            <a:endParaRPr sz="2800" b="1" i="0" u="none" strike="noStrike" cap="none">
              <a:solidFill>
                <a:schemeClr val="accent2"/>
              </a:solidFill>
              <a:latin typeface="Figtree"/>
              <a:ea typeface="Figtree"/>
              <a:cs typeface="Figtree"/>
              <a:sym typeface="Figtree"/>
            </a:endParaRPr>
          </a:p>
          <a:p>
            <a:pPr marL="0" marR="0" lvl="0" indent="0" algn="l" rtl="0">
              <a:lnSpc>
                <a:spcPct val="100000"/>
              </a:lnSpc>
              <a:spcBef>
                <a:spcPts val="0"/>
              </a:spcBef>
              <a:spcAft>
                <a:spcPts val="0"/>
              </a:spcAft>
              <a:buClr>
                <a:srgbClr val="000000"/>
              </a:buClr>
              <a:buSzPts val="5800"/>
              <a:buFont typeface="Arial"/>
              <a:buNone/>
            </a:pPr>
            <a:r>
              <a:rPr lang="en" sz="5800" b="1" i="0" u="none" strike="noStrike" cap="none">
                <a:solidFill>
                  <a:schemeClr val="accent1"/>
                </a:solidFill>
                <a:latin typeface="Figtree"/>
                <a:ea typeface="Figtree"/>
                <a:cs typeface="Figtree"/>
                <a:sym typeface="Figtree"/>
              </a:rPr>
              <a:t>Redefine what’s possible</a:t>
            </a:r>
            <a:endParaRPr sz="5800" b="1" i="0" u="none" strike="noStrike" cap="none">
              <a:solidFill>
                <a:schemeClr val="accent1"/>
              </a:solidFill>
              <a:latin typeface="Figtree"/>
              <a:ea typeface="Figtree"/>
              <a:cs typeface="Figtree"/>
              <a:sym typeface="Figtree"/>
            </a:endParaRPr>
          </a:p>
        </p:txBody>
      </p:sp>
      <p:sp>
        <p:nvSpPr>
          <p:cNvPr id="98" name="Google Shape;98;p1"/>
          <p:cNvSpPr txBox="1"/>
          <p:nvPr/>
        </p:nvSpPr>
        <p:spPr>
          <a:xfrm>
            <a:off x="914400" y="3869725"/>
            <a:ext cx="9098400" cy="2362800"/>
          </a:xfrm>
          <a:prstGeom prst="rect">
            <a:avLst/>
          </a:prstGeom>
          <a:noFill/>
          <a:ln>
            <a:noFill/>
          </a:ln>
        </p:spPr>
        <p:txBody>
          <a:bodyPr spcFirstLastPara="1" wrap="square" lIns="0" tIns="0" rIns="0" bIns="0" anchor="t" anchorCtr="0">
            <a:spAutoFit/>
          </a:bodyPr>
          <a:lstStyle/>
          <a:p>
            <a:pPr marL="0" marR="0" lvl="0" indent="0" algn="l" rtl="0">
              <a:lnSpc>
                <a:spcPct val="115000"/>
              </a:lnSpc>
              <a:spcBef>
                <a:spcPts val="0"/>
              </a:spcBef>
              <a:spcAft>
                <a:spcPts val="0"/>
              </a:spcAft>
              <a:buClr>
                <a:srgbClr val="000000"/>
              </a:buClr>
              <a:buSzPts val="3000"/>
              <a:buFont typeface="Arial"/>
              <a:buNone/>
            </a:pPr>
            <a:r>
              <a:rPr lang="en" sz="3000" b="0" i="0" u="none" strike="noStrike" cap="none">
                <a:solidFill>
                  <a:schemeClr val="accent2"/>
                </a:solidFill>
                <a:latin typeface="Figtree"/>
                <a:ea typeface="Figtree"/>
                <a:cs typeface="Figtree"/>
                <a:sym typeface="Figtree"/>
              </a:rPr>
              <a:t>Learn how food can be used as medicine to reverse weight gain, high blood sugar, and medication needs.</a:t>
            </a:r>
            <a:endParaRPr sz="3000" b="0" i="0" u="none" strike="noStrike" cap="none">
              <a:solidFill>
                <a:schemeClr val="accent2"/>
              </a:solidFill>
              <a:latin typeface="Figtree"/>
              <a:ea typeface="Figtree"/>
              <a:cs typeface="Figtree"/>
              <a:sym typeface="Figtree"/>
            </a:endParaRPr>
          </a:p>
          <a:p>
            <a:pPr marL="0" marR="0" lvl="0" indent="0" algn="l" rtl="0">
              <a:lnSpc>
                <a:spcPct val="115000"/>
              </a:lnSpc>
              <a:spcBef>
                <a:spcPts val="2400"/>
              </a:spcBef>
              <a:spcAft>
                <a:spcPts val="2400"/>
              </a:spcAft>
              <a:buClr>
                <a:srgbClr val="000000"/>
              </a:buClr>
              <a:buSzPts val="3000"/>
              <a:buFont typeface="Arial"/>
              <a:buNone/>
            </a:pPr>
            <a:r>
              <a:rPr lang="en" sz="3000" b="1" i="0" u="none" strike="noStrike" cap="none">
                <a:solidFill>
                  <a:schemeClr val="accent2"/>
                </a:solidFill>
                <a:latin typeface="Figtree"/>
                <a:ea typeface="Figtree"/>
                <a:cs typeface="Figtree"/>
                <a:sym typeface="Figtree"/>
              </a:rPr>
              <a:t>Nutrition therapy is $0 for individuals &amp; dependents with a qualifying condition.</a:t>
            </a:r>
            <a:endParaRPr sz="3000" b="1" i="0" u="none" strike="noStrike" cap="none">
              <a:solidFill>
                <a:schemeClr val="accent2"/>
              </a:solidFill>
              <a:latin typeface="Figtree"/>
              <a:ea typeface="Figtree"/>
              <a:cs typeface="Figtree"/>
              <a:sym typeface="Figtree"/>
            </a:endParaRPr>
          </a:p>
        </p:txBody>
      </p:sp>
      <p:grpSp>
        <p:nvGrpSpPr>
          <p:cNvPr id="99" name="Google Shape;99;p1"/>
          <p:cNvGrpSpPr/>
          <p:nvPr/>
        </p:nvGrpSpPr>
        <p:grpSpPr>
          <a:xfrm>
            <a:off x="6657913" y="776579"/>
            <a:ext cx="2389721" cy="753259"/>
            <a:chOff x="238125" y="1734100"/>
            <a:chExt cx="7110150" cy="2241175"/>
          </a:xfrm>
        </p:grpSpPr>
        <p:sp>
          <p:nvSpPr>
            <p:cNvPr id="100" name="Google Shape;100;p1"/>
            <p:cNvSpPr/>
            <p:nvPr/>
          </p:nvSpPr>
          <p:spPr>
            <a:xfrm>
              <a:off x="2888300" y="1879775"/>
              <a:ext cx="4459975" cy="1756525"/>
            </a:xfrm>
            <a:custGeom>
              <a:avLst/>
              <a:gdLst/>
              <a:ahLst/>
              <a:cxnLst/>
              <a:rect l="l" t="t" r="r" b="b"/>
              <a:pathLst>
                <a:path w="178399" h="70261" extrusionOk="0">
                  <a:moveTo>
                    <a:pt x="56254" y="0"/>
                  </a:moveTo>
                  <a:cubicBezTo>
                    <a:pt x="52108" y="0"/>
                    <a:pt x="48970" y="2914"/>
                    <a:pt x="48970" y="6948"/>
                  </a:cubicBezTo>
                  <a:cubicBezTo>
                    <a:pt x="48970" y="10982"/>
                    <a:pt x="52108" y="14007"/>
                    <a:pt x="56254" y="14007"/>
                  </a:cubicBezTo>
                  <a:cubicBezTo>
                    <a:pt x="60400" y="14007"/>
                    <a:pt x="63538" y="10982"/>
                    <a:pt x="63538" y="6948"/>
                  </a:cubicBezTo>
                  <a:cubicBezTo>
                    <a:pt x="63538" y="2914"/>
                    <a:pt x="60400" y="0"/>
                    <a:pt x="56254" y="0"/>
                  </a:cubicBezTo>
                  <a:close/>
                  <a:moveTo>
                    <a:pt x="154082" y="48521"/>
                  </a:moveTo>
                  <a:cubicBezTo>
                    <a:pt x="156547" y="48521"/>
                    <a:pt x="158900" y="48746"/>
                    <a:pt x="161365" y="49082"/>
                  </a:cubicBezTo>
                  <a:lnTo>
                    <a:pt x="161365" y="52668"/>
                  </a:lnTo>
                  <a:cubicBezTo>
                    <a:pt x="161365" y="58158"/>
                    <a:pt x="156659" y="61632"/>
                    <a:pt x="151392" y="61632"/>
                  </a:cubicBezTo>
                  <a:cubicBezTo>
                    <a:pt x="146462" y="61632"/>
                    <a:pt x="143772" y="58719"/>
                    <a:pt x="143772" y="55133"/>
                  </a:cubicBezTo>
                  <a:cubicBezTo>
                    <a:pt x="143772" y="51323"/>
                    <a:pt x="146910" y="48521"/>
                    <a:pt x="154082" y="48521"/>
                  </a:cubicBezTo>
                  <a:close/>
                  <a:moveTo>
                    <a:pt x="1" y="21851"/>
                  </a:moveTo>
                  <a:cubicBezTo>
                    <a:pt x="3250" y="41462"/>
                    <a:pt x="9750" y="57150"/>
                    <a:pt x="17594" y="69252"/>
                  </a:cubicBezTo>
                  <a:lnTo>
                    <a:pt x="27007" y="69252"/>
                  </a:lnTo>
                  <a:cubicBezTo>
                    <a:pt x="34963" y="57038"/>
                    <a:pt x="41350" y="41462"/>
                    <a:pt x="44600" y="21851"/>
                  </a:cubicBezTo>
                  <a:lnTo>
                    <a:pt x="33058" y="21851"/>
                  </a:lnTo>
                  <a:cubicBezTo>
                    <a:pt x="30817" y="36195"/>
                    <a:pt x="27679" y="46616"/>
                    <a:pt x="22412" y="55917"/>
                  </a:cubicBezTo>
                  <a:cubicBezTo>
                    <a:pt x="17258" y="46728"/>
                    <a:pt x="14120" y="36195"/>
                    <a:pt x="11879" y="21851"/>
                  </a:cubicBezTo>
                  <a:close/>
                  <a:moveTo>
                    <a:pt x="50651" y="21851"/>
                  </a:moveTo>
                  <a:lnTo>
                    <a:pt x="50651" y="69252"/>
                  </a:lnTo>
                  <a:lnTo>
                    <a:pt x="61857" y="69252"/>
                  </a:lnTo>
                  <a:lnTo>
                    <a:pt x="61857" y="21851"/>
                  </a:lnTo>
                  <a:close/>
                  <a:moveTo>
                    <a:pt x="95027" y="21179"/>
                  </a:moveTo>
                  <a:cubicBezTo>
                    <a:pt x="89199" y="21179"/>
                    <a:pt x="84829" y="23756"/>
                    <a:pt x="81916" y="28239"/>
                  </a:cubicBezTo>
                  <a:lnTo>
                    <a:pt x="81916" y="21851"/>
                  </a:lnTo>
                  <a:lnTo>
                    <a:pt x="70598" y="21851"/>
                  </a:lnTo>
                  <a:lnTo>
                    <a:pt x="70598" y="69252"/>
                  </a:lnTo>
                  <a:lnTo>
                    <a:pt x="81916" y="69252"/>
                  </a:lnTo>
                  <a:lnTo>
                    <a:pt x="81916" y="45496"/>
                  </a:lnTo>
                  <a:cubicBezTo>
                    <a:pt x="81916" y="35859"/>
                    <a:pt x="86398" y="30816"/>
                    <a:pt x="95139" y="30816"/>
                  </a:cubicBezTo>
                  <a:cubicBezTo>
                    <a:pt x="97268" y="30816"/>
                    <a:pt x="99397" y="31152"/>
                    <a:pt x="101414" y="31825"/>
                  </a:cubicBezTo>
                  <a:lnTo>
                    <a:pt x="101414" y="22188"/>
                  </a:lnTo>
                  <a:cubicBezTo>
                    <a:pt x="99397" y="21515"/>
                    <a:pt x="97156" y="21179"/>
                    <a:pt x="95027" y="21179"/>
                  </a:cubicBezTo>
                  <a:close/>
                  <a:moveTo>
                    <a:pt x="116990" y="7620"/>
                  </a:moveTo>
                  <a:lnTo>
                    <a:pt x="105672" y="10982"/>
                  </a:lnTo>
                  <a:lnTo>
                    <a:pt x="105672" y="54685"/>
                  </a:lnTo>
                  <a:cubicBezTo>
                    <a:pt x="105672" y="65106"/>
                    <a:pt x="112396" y="70149"/>
                    <a:pt x="121472" y="70149"/>
                  </a:cubicBezTo>
                  <a:cubicBezTo>
                    <a:pt x="124274" y="70149"/>
                    <a:pt x="127187" y="69701"/>
                    <a:pt x="129877" y="68580"/>
                  </a:cubicBezTo>
                  <a:lnTo>
                    <a:pt x="129877" y="59167"/>
                  </a:lnTo>
                  <a:cubicBezTo>
                    <a:pt x="127748" y="59727"/>
                    <a:pt x="125507" y="60063"/>
                    <a:pt x="123377" y="60176"/>
                  </a:cubicBezTo>
                  <a:cubicBezTo>
                    <a:pt x="118671" y="60176"/>
                    <a:pt x="116990" y="58271"/>
                    <a:pt x="116990" y="52107"/>
                  </a:cubicBezTo>
                  <a:lnTo>
                    <a:pt x="116990" y="31264"/>
                  </a:lnTo>
                  <a:lnTo>
                    <a:pt x="130661" y="31264"/>
                  </a:lnTo>
                  <a:lnTo>
                    <a:pt x="134359" y="21851"/>
                  </a:lnTo>
                  <a:lnTo>
                    <a:pt x="116990" y="21851"/>
                  </a:lnTo>
                  <a:lnTo>
                    <a:pt x="116990" y="7620"/>
                  </a:lnTo>
                  <a:close/>
                  <a:moveTo>
                    <a:pt x="151056" y="20955"/>
                  </a:moveTo>
                  <a:cubicBezTo>
                    <a:pt x="147022" y="20955"/>
                    <a:pt x="142988" y="21291"/>
                    <a:pt x="138954" y="22188"/>
                  </a:cubicBezTo>
                  <a:lnTo>
                    <a:pt x="135032" y="32049"/>
                  </a:lnTo>
                  <a:lnTo>
                    <a:pt x="135032" y="32049"/>
                  </a:lnTo>
                  <a:cubicBezTo>
                    <a:pt x="139962" y="30928"/>
                    <a:pt x="144893" y="30368"/>
                    <a:pt x="149823" y="30256"/>
                  </a:cubicBezTo>
                  <a:cubicBezTo>
                    <a:pt x="157331" y="30256"/>
                    <a:pt x="161365" y="32497"/>
                    <a:pt x="161365" y="37764"/>
                  </a:cubicBezTo>
                  <a:lnTo>
                    <a:pt x="161365" y="41126"/>
                  </a:lnTo>
                  <a:cubicBezTo>
                    <a:pt x="158452" y="40565"/>
                    <a:pt x="155426" y="40229"/>
                    <a:pt x="152513" y="40229"/>
                  </a:cubicBezTo>
                  <a:cubicBezTo>
                    <a:pt x="139290" y="40229"/>
                    <a:pt x="132902" y="47065"/>
                    <a:pt x="132902" y="55357"/>
                  </a:cubicBezTo>
                  <a:cubicBezTo>
                    <a:pt x="132902" y="63649"/>
                    <a:pt x="139178" y="70261"/>
                    <a:pt x="149487" y="70261"/>
                  </a:cubicBezTo>
                  <a:cubicBezTo>
                    <a:pt x="155538" y="70261"/>
                    <a:pt x="160133" y="67796"/>
                    <a:pt x="162822" y="63986"/>
                  </a:cubicBezTo>
                  <a:cubicBezTo>
                    <a:pt x="165018" y="67618"/>
                    <a:pt x="169125" y="69722"/>
                    <a:pt x="173749" y="69722"/>
                  </a:cubicBezTo>
                  <a:cubicBezTo>
                    <a:pt x="175260" y="69722"/>
                    <a:pt x="176826" y="69497"/>
                    <a:pt x="178398" y="69028"/>
                  </a:cubicBezTo>
                  <a:lnTo>
                    <a:pt x="178398" y="68916"/>
                  </a:lnTo>
                  <a:lnTo>
                    <a:pt x="178398" y="60736"/>
                  </a:lnTo>
                  <a:cubicBezTo>
                    <a:pt x="177798" y="60806"/>
                    <a:pt x="177244" y="60841"/>
                    <a:pt x="176736" y="60841"/>
                  </a:cubicBezTo>
                  <a:cubicBezTo>
                    <a:pt x="173161" y="60841"/>
                    <a:pt x="171787" y="59113"/>
                    <a:pt x="171787" y="55581"/>
                  </a:cubicBezTo>
                  <a:lnTo>
                    <a:pt x="171787" y="36867"/>
                  </a:lnTo>
                  <a:cubicBezTo>
                    <a:pt x="171787" y="25325"/>
                    <a:pt x="164503" y="20955"/>
                    <a:pt x="151056" y="20955"/>
                  </a:cubicBezTo>
                  <a:close/>
                </a:path>
              </a:pathLst>
            </a:custGeom>
            <a:solidFill>
              <a:srgbClr val="005EE7"/>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102D51"/>
                </a:solidFill>
                <a:latin typeface="Arial"/>
                <a:ea typeface="Arial"/>
                <a:cs typeface="Arial"/>
                <a:sym typeface="Arial"/>
              </a:endParaRPr>
            </a:p>
          </p:txBody>
        </p:sp>
        <p:sp>
          <p:nvSpPr>
            <p:cNvPr id="101" name="Google Shape;101;p1"/>
            <p:cNvSpPr/>
            <p:nvPr/>
          </p:nvSpPr>
          <p:spPr>
            <a:xfrm>
              <a:off x="238125" y="1734100"/>
              <a:ext cx="2263600" cy="2241175"/>
            </a:xfrm>
            <a:custGeom>
              <a:avLst/>
              <a:gdLst/>
              <a:ahLst/>
              <a:cxnLst/>
              <a:rect l="l" t="t" r="r" b="b"/>
              <a:pathLst>
                <a:path w="90544" h="89647" extrusionOk="0">
                  <a:moveTo>
                    <a:pt x="45287" y="14656"/>
                  </a:moveTo>
                  <a:cubicBezTo>
                    <a:pt x="59506" y="14656"/>
                    <a:pt x="72224" y="24607"/>
                    <a:pt x="75079" y="38884"/>
                  </a:cubicBezTo>
                  <a:cubicBezTo>
                    <a:pt x="78329" y="55245"/>
                    <a:pt x="67684" y="71045"/>
                    <a:pt x="51211" y="74295"/>
                  </a:cubicBezTo>
                  <a:cubicBezTo>
                    <a:pt x="49212" y="74689"/>
                    <a:pt x="47220" y="74879"/>
                    <a:pt x="45257" y="74879"/>
                  </a:cubicBezTo>
                  <a:cubicBezTo>
                    <a:pt x="31038" y="74879"/>
                    <a:pt x="18320" y="64928"/>
                    <a:pt x="15464" y="50650"/>
                  </a:cubicBezTo>
                  <a:cubicBezTo>
                    <a:pt x="12214" y="34402"/>
                    <a:pt x="22860" y="18490"/>
                    <a:pt x="39333" y="15240"/>
                  </a:cubicBezTo>
                  <a:cubicBezTo>
                    <a:pt x="41331" y="14846"/>
                    <a:pt x="43323" y="14656"/>
                    <a:pt x="45287" y="14656"/>
                  </a:cubicBezTo>
                  <a:close/>
                  <a:moveTo>
                    <a:pt x="45272" y="0"/>
                  </a:moveTo>
                  <a:cubicBezTo>
                    <a:pt x="44151" y="5715"/>
                    <a:pt x="41462" y="8629"/>
                    <a:pt x="38100" y="9301"/>
                  </a:cubicBezTo>
                  <a:cubicBezTo>
                    <a:pt x="37632" y="9394"/>
                    <a:pt x="37160" y="9442"/>
                    <a:pt x="36685" y="9442"/>
                  </a:cubicBezTo>
                  <a:cubicBezTo>
                    <a:pt x="33747" y="9442"/>
                    <a:pt x="30700" y="7606"/>
                    <a:pt x="27903" y="3362"/>
                  </a:cubicBezTo>
                  <a:lnTo>
                    <a:pt x="27903" y="3362"/>
                  </a:lnTo>
                  <a:cubicBezTo>
                    <a:pt x="29135" y="9189"/>
                    <a:pt x="27791" y="12775"/>
                    <a:pt x="24989" y="14680"/>
                  </a:cubicBezTo>
                  <a:cubicBezTo>
                    <a:pt x="23769" y="15477"/>
                    <a:pt x="22373" y="15921"/>
                    <a:pt x="20799" y="15921"/>
                  </a:cubicBezTo>
                  <a:cubicBezTo>
                    <a:pt x="18615" y="15921"/>
                    <a:pt x="16089" y="15065"/>
                    <a:pt x="13223" y="13111"/>
                  </a:cubicBezTo>
                  <a:lnTo>
                    <a:pt x="13223" y="13111"/>
                  </a:lnTo>
                  <a:cubicBezTo>
                    <a:pt x="16585" y="17929"/>
                    <a:pt x="16809" y="21851"/>
                    <a:pt x="14904" y="24653"/>
                  </a:cubicBezTo>
                  <a:cubicBezTo>
                    <a:pt x="13478" y="26834"/>
                    <a:pt x="10985" y="28135"/>
                    <a:pt x="7424" y="28135"/>
                  </a:cubicBezTo>
                  <a:cubicBezTo>
                    <a:pt x="6228" y="28135"/>
                    <a:pt x="4911" y="27988"/>
                    <a:pt x="3474" y="27678"/>
                  </a:cubicBezTo>
                  <a:lnTo>
                    <a:pt x="3474" y="27678"/>
                  </a:lnTo>
                  <a:cubicBezTo>
                    <a:pt x="8404" y="30928"/>
                    <a:pt x="10085" y="34402"/>
                    <a:pt x="9413" y="37764"/>
                  </a:cubicBezTo>
                  <a:cubicBezTo>
                    <a:pt x="8741" y="41013"/>
                    <a:pt x="5827" y="43703"/>
                    <a:pt x="0" y="44823"/>
                  </a:cubicBezTo>
                  <a:cubicBezTo>
                    <a:pt x="5827" y="45944"/>
                    <a:pt x="8741" y="48633"/>
                    <a:pt x="9413" y="51883"/>
                  </a:cubicBezTo>
                  <a:cubicBezTo>
                    <a:pt x="10085" y="55245"/>
                    <a:pt x="8404" y="58719"/>
                    <a:pt x="3474" y="61968"/>
                  </a:cubicBezTo>
                  <a:cubicBezTo>
                    <a:pt x="4869" y="61668"/>
                    <a:pt x="6150" y="61527"/>
                    <a:pt x="7318" y="61527"/>
                  </a:cubicBezTo>
                  <a:cubicBezTo>
                    <a:pt x="10935" y="61527"/>
                    <a:pt x="13464" y="62876"/>
                    <a:pt x="14904" y="64994"/>
                  </a:cubicBezTo>
                  <a:cubicBezTo>
                    <a:pt x="16809" y="67683"/>
                    <a:pt x="16585" y="71605"/>
                    <a:pt x="13223" y="76536"/>
                  </a:cubicBezTo>
                  <a:cubicBezTo>
                    <a:pt x="16124" y="74624"/>
                    <a:pt x="18675" y="73760"/>
                    <a:pt x="20878" y="73760"/>
                  </a:cubicBezTo>
                  <a:cubicBezTo>
                    <a:pt x="22419" y="73760"/>
                    <a:pt x="23790" y="74183"/>
                    <a:pt x="24989" y="74967"/>
                  </a:cubicBezTo>
                  <a:cubicBezTo>
                    <a:pt x="27791" y="76872"/>
                    <a:pt x="29135" y="80458"/>
                    <a:pt x="27903" y="86285"/>
                  </a:cubicBezTo>
                  <a:cubicBezTo>
                    <a:pt x="30700" y="82041"/>
                    <a:pt x="33747" y="80204"/>
                    <a:pt x="36685" y="80204"/>
                  </a:cubicBezTo>
                  <a:cubicBezTo>
                    <a:pt x="37160" y="80204"/>
                    <a:pt x="37632" y="80252"/>
                    <a:pt x="38100" y="80346"/>
                  </a:cubicBezTo>
                  <a:cubicBezTo>
                    <a:pt x="41462" y="81018"/>
                    <a:pt x="44151" y="83932"/>
                    <a:pt x="45272" y="89647"/>
                  </a:cubicBezTo>
                  <a:cubicBezTo>
                    <a:pt x="46392" y="83932"/>
                    <a:pt x="49082" y="81018"/>
                    <a:pt x="52331" y="80346"/>
                  </a:cubicBezTo>
                  <a:cubicBezTo>
                    <a:pt x="52799" y="80252"/>
                    <a:pt x="53272" y="80204"/>
                    <a:pt x="53747" y="80204"/>
                  </a:cubicBezTo>
                  <a:cubicBezTo>
                    <a:pt x="56685" y="80204"/>
                    <a:pt x="59731" y="82041"/>
                    <a:pt x="62529" y="86285"/>
                  </a:cubicBezTo>
                  <a:cubicBezTo>
                    <a:pt x="61296" y="80458"/>
                    <a:pt x="62753" y="76872"/>
                    <a:pt x="65554" y="74967"/>
                  </a:cubicBezTo>
                  <a:cubicBezTo>
                    <a:pt x="66727" y="74170"/>
                    <a:pt x="68097" y="73726"/>
                    <a:pt x="69654" y="73726"/>
                  </a:cubicBezTo>
                  <a:cubicBezTo>
                    <a:pt x="71817" y="73726"/>
                    <a:pt x="74342" y="74582"/>
                    <a:pt x="77209" y="76536"/>
                  </a:cubicBezTo>
                  <a:cubicBezTo>
                    <a:pt x="73959" y="71718"/>
                    <a:pt x="73735" y="67795"/>
                    <a:pt x="75640" y="64994"/>
                  </a:cubicBezTo>
                  <a:cubicBezTo>
                    <a:pt x="77066" y="62813"/>
                    <a:pt x="79496" y="61511"/>
                    <a:pt x="83072" y="61511"/>
                  </a:cubicBezTo>
                  <a:cubicBezTo>
                    <a:pt x="84273" y="61511"/>
                    <a:pt x="85604" y="61658"/>
                    <a:pt x="87070" y="61968"/>
                  </a:cubicBezTo>
                  <a:cubicBezTo>
                    <a:pt x="82139" y="58719"/>
                    <a:pt x="80458" y="55245"/>
                    <a:pt x="81131" y="51883"/>
                  </a:cubicBezTo>
                  <a:cubicBezTo>
                    <a:pt x="81803" y="48633"/>
                    <a:pt x="84716" y="45944"/>
                    <a:pt x="90544" y="44823"/>
                  </a:cubicBezTo>
                  <a:cubicBezTo>
                    <a:pt x="84716" y="43703"/>
                    <a:pt x="81803" y="41013"/>
                    <a:pt x="81131" y="37764"/>
                  </a:cubicBezTo>
                  <a:cubicBezTo>
                    <a:pt x="80458" y="34402"/>
                    <a:pt x="82139" y="30816"/>
                    <a:pt x="87070" y="27678"/>
                  </a:cubicBezTo>
                  <a:lnTo>
                    <a:pt x="87070" y="27678"/>
                  </a:lnTo>
                  <a:cubicBezTo>
                    <a:pt x="85677" y="27946"/>
                    <a:pt x="84407" y="28073"/>
                    <a:pt x="83253" y="28073"/>
                  </a:cubicBezTo>
                  <a:cubicBezTo>
                    <a:pt x="79578" y="28073"/>
                    <a:pt x="77090" y="26785"/>
                    <a:pt x="75640" y="24653"/>
                  </a:cubicBezTo>
                  <a:cubicBezTo>
                    <a:pt x="73735" y="21851"/>
                    <a:pt x="73959" y="17929"/>
                    <a:pt x="77209" y="13111"/>
                  </a:cubicBezTo>
                  <a:lnTo>
                    <a:pt x="77209" y="13111"/>
                  </a:lnTo>
                  <a:cubicBezTo>
                    <a:pt x="74374" y="15023"/>
                    <a:pt x="71810" y="15887"/>
                    <a:pt x="69610" y="15887"/>
                  </a:cubicBezTo>
                  <a:cubicBezTo>
                    <a:pt x="68070" y="15887"/>
                    <a:pt x="66708" y="15464"/>
                    <a:pt x="65554" y="14680"/>
                  </a:cubicBezTo>
                  <a:cubicBezTo>
                    <a:pt x="62641" y="12775"/>
                    <a:pt x="61296" y="9189"/>
                    <a:pt x="62529" y="3362"/>
                  </a:cubicBezTo>
                  <a:lnTo>
                    <a:pt x="62529" y="3362"/>
                  </a:lnTo>
                  <a:cubicBezTo>
                    <a:pt x="59731" y="7606"/>
                    <a:pt x="56685" y="9442"/>
                    <a:pt x="53747" y="9442"/>
                  </a:cubicBezTo>
                  <a:cubicBezTo>
                    <a:pt x="53272" y="9442"/>
                    <a:pt x="52799" y="9394"/>
                    <a:pt x="52331" y="9301"/>
                  </a:cubicBezTo>
                  <a:cubicBezTo>
                    <a:pt x="49082" y="8629"/>
                    <a:pt x="46392" y="5715"/>
                    <a:pt x="45272" y="0"/>
                  </a:cubicBezTo>
                  <a:close/>
                </a:path>
              </a:pathLst>
            </a:custGeom>
            <a:solidFill>
              <a:srgbClr val="005EE7"/>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102D51"/>
                </a:solidFill>
                <a:latin typeface="Arial"/>
                <a:ea typeface="Arial"/>
                <a:cs typeface="Arial"/>
                <a:sym typeface="Arial"/>
              </a:endParaRPr>
            </a:p>
          </p:txBody>
        </p:sp>
      </p:grpSp>
      <p:sp>
        <p:nvSpPr>
          <p:cNvPr id="102" name="Google Shape;102;p1"/>
          <p:cNvSpPr/>
          <p:nvPr/>
        </p:nvSpPr>
        <p:spPr>
          <a:xfrm>
            <a:off x="914400" y="7069765"/>
            <a:ext cx="9429300" cy="1352700"/>
          </a:xfrm>
          <a:prstGeom prst="roundRect">
            <a:avLst>
              <a:gd name="adj" fmla="val 7186"/>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3" name="Google Shape;103;p1"/>
          <p:cNvSpPr txBox="1"/>
          <p:nvPr/>
        </p:nvSpPr>
        <p:spPr>
          <a:xfrm>
            <a:off x="1162725" y="7267322"/>
            <a:ext cx="7671000" cy="992700"/>
          </a:xfrm>
          <a:prstGeom prst="rect">
            <a:avLst/>
          </a:prstGeom>
          <a:noFill/>
          <a:ln>
            <a:noFill/>
          </a:ln>
        </p:spPr>
        <p:txBody>
          <a:bodyPr spcFirstLastPara="1" wrap="square" lIns="0" tIns="0" rIns="0" bIns="0" anchor="t" anchorCtr="0">
            <a:spAutoFit/>
          </a:bodyPr>
          <a:lstStyle/>
          <a:p>
            <a:pPr marL="0" marR="0" lvl="0" indent="0" algn="l" rtl="0">
              <a:lnSpc>
                <a:spcPct val="115000"/>
              </a:lnSpc>
              <a:spcBef>
                <a:spcPts val="0"/>
              </a:spcBef>
              <a:spcAft>
                <a:spcPts val="600"/>
              </a:spcAft>
              <a:buClr>
                <a:srgbClr val="000000"/>
              </a:buClr>
              <a:buSzPts val="3000"/>
              <a:buFont typeface="Arial"/>
              <a:buNone/>
            </a:pPr>
            <a:r>
              <a:rPr lang="en" sz="3000" b="0" i="0" u="none" strike="noStrike" cap="none">
                <a:solidFill>
                  <a:schemeClr val="lt1"/>
                </a:solidFill>
                <a:latin typeface="Figtree"/>
                <a:ea typeface="Figtree"/>
                <a:cs typeface="Figtree"/>
                <a:sym typeface="Figtree"/>
              </a:rPr>
              <a:t>Learn more:</a:t>
            </a:r>
            <a:br>
              <a:rPr lang="en" sz="3000" b="0" i="0" u="none" strike="noStrike" cap="none">
                <a:solidFill>
                  <a:schemeClr val="lt1"/>
                </a:solidFill>
                <a:latin typeface="Figtree"/>
                <a:ea typeface="Figtree"/>
                <a:cs typeface="Figtree"/>
                <a:sym typeface="Figtree"/>
              </a:rPr>
            </a:br>
            <a:r>
              <a:rPr lang="en" sz="3000" b="1">
                <a:solidFill>
                  <a:schemeClr val="lt1"/>
                </a:solidFill>
                <a:latin typeface="Figtree"/>
                <a:ea typeface="Figtree"/>
                <a:cs typeface="Figtree"/>
                <a:sym typeface="Figtree"/>
              </a:rPr>
              <a:t>virtahealth.com/join/bcbsks</a:t>
            </a:r>
            <a:endParaRPr sz="2000" b="0" i="1" u="none" strike="noStrike" cap="none">
              <a:solidFill>
                <a:schemeClr val="lt1"/>
              </a:solidFill>
              <a:latin typeface="Figtree"/>
              <a:ea typeface="Figtree"/>
              <a:cs typeface="Figtree"/>
              <a:sym typeface="Figtree"/>
            </a:endParaRPr>
          </a:p>
        </p:txBody>
      </p:sp>
      <p:pic>
        <p:nvPicPr>
          <p:cNvPr id="104" name="Google Shape;104;p1"/>
          <p:cNvPicPr preferRelativeResize="0"/>
          <p:nvPr/>
        </p:nvPicPr>
        <p:blipFill rotWithShape="1">
          <a:blip r:embed="rId5">
            <a:alphaModFix/>
          </a:blip>
          <a:srcRect/>
          <a:stretch/>
        </p:blipFill>
        <p:spPr>
          <a:xfrm>
            <a:off x="9047636" y="7143565"/>
            <a:ext cx="1205100" cy="1205100"/>
          </a:xfrm>
          <a:prstGeom prst="roundRect">
            <a:avLst>
              <a:gd name="adj" fmla="val 3775"/>
            </a:avLst>
          </a:prstGeom>
          <a:noFill/>
          <a:ln>
            <a:noFill/>
          </a:ln>
        </p:spPr>
      </p:pic>
      <p:pic>
        <p:nvPicPr>
          <p:cNvPr id="105" name="Google Shape;105;p1"/>
          <p:cNvPicPr preferRelativeResize="0"/>
          <p:nvPr/>
        </p:nvPicPr>
        <p:blipFill>
          <a:blip r:embed="rId6">
            <a:alphaModFix/>
          </a:blip>
          <a:stretch>
            <a:fillRect/>
          </a:stretch>
        </p:blipFill>
        <p:spPr>
          <a:xfrm>
            <a:off x="914400" y="776576"/>
            <a:ext cx="4445875" cy="753275"/>
          </a:xfrm>
          <a:prstGeom prst="rect">
            <a:avLst/>
          </a:prstGeom>
          <a:noFill/>
          <a:ln>
            <a:noFill/>
          </a:ln>
        </p:spPr>
      </p:pic>
      <p:sp>
        <p:nvSpPr>
          <p:cNvPr id="106" name="Google Shape;106;p1"/>
          <p:cNvSpPr txBox="1"/>
          <p:nvPr/>
        </p:nvSpPr>
        <p:spPr>
          <a:xfrm>
            <a:off x="914400" y="8896350"/>
            <a:ext cx="10473300" cy="1046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dirty="0">
                <a:solidFill>
                  <a:schemeClr val="dk1"/>
                </a:solidFill>
                <a:latin typeface="Figtree"/>
                <a:ea typeface="Figtree"/>
                <a:cs typeface="Figtree"/>
                <a:sym typeface="Figtree"/>
              </a:rPr>
              <a:t>Blue Cross and Blue Shield of Kansas is an independent licensee of the Blue Cross Blue Shield Association. BLUE CROSS®, BLUE SHIELD® and the Cross and Shield Symbols are registered service marks of the Blue Cross Blue Shield Association, an association of independent Blue Cross and Blue Shield Plans. Blue Cross and Blue Shield of Kansas contracts with </a:t>
            </a:r>
            <a:r>
              <a:rPr lang="en" dirty="0" err="1">
                <a:solidFill>
                  <a:schemeClr val="dk1"/>
                </a:solidFill>
                <a:latin typeface="Figtree"/>
                <a:ea typeface="Figtree"/>
                <a:cs typeface="Figtree"/>
                <a:sym typeface="Figtree"/>
              </a:rPr>
              <a:t>Virta</a:t>
            </a:r>
            <a:r>
              <a:rPr lang="en" dirty="0">
                <a:solidFill>
                  <a:schemeClr val="dk1"/>
                </a:solidFill>
                <a:latin typeface="Figtree"/>
                <a:ea typeface="Figtree"/>
                <a:cs typeface="Figtree"/>
                <a:sym typeface="Figtree"/>
              </a:rPr>
              <a:t> Health to provide a type 2 diabetes reversal program to members. </a:t>
            </a:r>
            <a:r>
              <a:rPr lang="en" dirty="0" err="1">
                <a:solidFill>
                  <a:schemeClr val="dk1"/>
                </a:solidFill>
                <a:latin typeface="Figtree"/>
                <a:ea typeface="Figtree"/>
                <a:cs typeface="Figtree"/>
                <a:sym typeface="Figtree"/>
              </a:rPr>
              <a:t>Virta</a:t>
            </a:r>
            <a:r>
              <a:rPr lang="en" dirty="0">
                <a:solidFill>
                  <a:schemeClr val="dk1"/>
                </a:solidFill>
                <a:latin typeface="Figtree"/>
                <a:ea typeface="Figtree"/>
                <a:cs typeface="Figtree"/>
                <a:sym typeface="Figtree"/>
              </a:rPr>
              <a:t> Health is unaffiliated with Blue Cross and Blue Shield of Kansas.</a:t>
            </a:r>
            <a:endParaRPr dirty="0">
              <a:solidFill>
                <a:schemeClr val="dk1"/>
              </a:solidFill>
              <a:latin typeface="Figtree"/>
              <a:ea typeface="Figtree"/>
              <a:cs typeface="Figtree"/>
              <a:sym typeface="Figtree"/>
            </a:endParaRPr>
          </a:p>
        </p:txBody>
      </p:sp>
    </p:spTree>
  </p:cSld>
  <p:clrMapOvr>
    <a:masterClrMapping/>
  </p:clrMapOvr>
</p:sld>
</file>

<file path=ppt/theme/theme1.xml><?xml version="1.0" encoding="utf-8"?>
<a:theme xmlns:a="http://schemas.openxmlformats.org/drawingml/2006/main" name="Virta Slide Template 3.0">
  <a:themeElements>
    <a:clrScheme name="Simple Light">
      <a:dk1>
        <a:srgbClr val="24262B"/>
      </a:dk1>
      <a:lt1>
        <a:srgbClr val="FFFFFF"/>
      </a:lt1>
      <a:dk2>
        <a:srgbClr val="8C949D"/>
      </a:dk2>
      <a:lt2>
        <a:srgbClr val="D6D9DD"/>
      </a:lt2>
      <a:accent1>
        <a:srgbClr val="005EE7"/>
      </a:accent1>
      <a:accent2>
        <a:srgbClr val="102D51"/>
      </a:accent2>
      <a:accent3>
        <a:srgbClr val="D1EDFF"/>
      </a:accent3>
      <a:accent4>
        <a:srgbClr val="EF7B41"/>
      </a:accent4>
      <a:accent5>
        <a:srgbClr val="FFCD5F"/>
      </a:accent5>
      <a:accent6>
        <a:srgbClr val="376C5F"/>
      </a:accent6>
      <a:hlink>
        <a:srgbClr val="376C5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142</Words>
  <Application>Microsoft Macintosh PowerPoint</Application>
  <PresentationFormat>Custom</PresentationFormat>
  <Paragraphs>6</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Figtree ExtraBold</vt:lpstr>
      <vt:lpstr>Figtree</vt:lpstr>
      <vt:lpstr>Neuton</vt:lpstr>
      <vt:lpstr>Virta Slide Template 3.0</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Austin Yu</cp:lastModifiedBy>
  <cp:revision>1</cp:revision>
  <dcterms:modified xsi:type="dcterms:W3CDTF">2024-01-03T18:08:07Z</dcterms:modified>
</cp:coreProperties>
</file>