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Lst>
  <p:notesMasterIdLst>
    <p:notesMasterId r:id="rId5"/>
  </p:notesMasterIdLst>
  <p:sldIdLst>
    <p:sldId id="256" r:id="rId6"/>
  </p:sldIdLst>
  <p:sldSz cy="10287000" cx="18288000"/>
  <p:notesSz cx="6858000" cy="9144000"/>
  <p:embeddedFontLst>
    <p:embeddedFont>
      <p:font typeface="Playfair Display"/>
      <p:regular r:id="rId7"/>
      <p:bold r:id="rId8"/>
      <p:italic r:id="rId9"/>
      <p:boldItalic r:id="rId10"/>
    </p:embeddedFont>
    <p:embeddedFont>
      <p:font typeface="Source Sans Pro SemiBold"/>
      <p:regular r:id="rId11"/>
      <p:bold r:id="rId12"/>
      <p:italic r:id="rId13"/>
      <p:boldItalic r:id="rId14"/>
    </p:embeddedFont>
    <p:embeddedFont>
      <p:font typeface="Source Sans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fairDisplay-regular.fntdata"/><Relationship Id="rId8" Type="http://schemas.openxmlformats.org/officeDocument/2006/relationships/font" Target="fonts/PlayfairDisplay-bold.fntdata"/><Relationship Id="rId11" Type="http://schemas.openxmlformats.org/officeDocument/2006/relationships/font" Target="fonts/SourceSansProSemiBold-regular.fntdata"/><Relationship Id="rId10" Type="http://schemas.openxmlformats.org/officeDocument/2006/relationships/font" Target="fonts/PlayfairDisplay-boldItalic.fntdata"/><Relationship Id="rId13" Type="http://schemas.openxmlformats.org/officeDocument/2006/relationships/font" Target="fonts/SourceSansProSemiBold-italic.fntdata"/><Relationship Id="rId12" Type="http://schemas.openxmlformats.org/officeDocument/2006/relationships/font" Target="fonts/SourceSansProSemiBold-bold.fntdata"/><Relationship Id="rId15" Type="http://schemas.openxmlformats.org/officeDocument/2006/relationships/font" Target="fonts/SourceSansPro-regular.fntdata"/><Relationship Id="rId14" Type="http://schemas.openxmlformats.org/officeDocument/2006/relationships/font" Target="fonts/SourceSansProSemiBold-boldItalic.fntdata"/><Relationship Id="rId17" Type="http://schemas.openxmlformats.org/officeDocument/2006/relationships/font" Target="fonts/SourceSansPro-italic.fntdata"/><Relationship Id="rId16" Type="http://schemas.openxmlformats.org/officeDocument/2006/relationships/font" Target="fonts/SourceSansPro-bold.fntdata"/><Relationship Id="rId18" Type="http://schemas.openxmlformats.org/officeDocument/2006/relationships/font" Target="fonts/SourceSansPr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Palette" type="title">
  <p:cSld name="TITLE">
    <p:bg>
      <p:bgPr>
        <a:noFill/>
      </p:bgPr>
    </p:bg>
    <p:spTree>
      <p:nvGrpSpPr>
        <p:cNvPr id="8" name="Shape 8"/>
        <p:cNvGrpSpPr/>
        <p:nvPr/>
      </p:nvGrpSpPr>
      <p:grpSpPr>
        <a:xfrm>
          <a:off x="0" y="0"/>
          <a:ext cx="0" cy="0"/>
          <a:chOff x="0" y="0"/>
          <a:chExt cx="0" cy="0"/>
        </a:xfrm>
      </p:grpSpPr>
      <p:sp>
        <p:nvSpPr>
          <p:cNvPr id="9" name="Google Shape;9;p2"/>
          <p:cNvSpPr/>
          <p:nvPr/>
        </p:nvSpPr>
        <p:spPr>
          <a:xfrm>
            <a:off x="1446338" y="1536750"/>
            <a:ext cx="1547100" cy="1442700"/>
          </a:xfrm>
          <a:prstGeom prst="rect">
            <a:avLst/>
          </a:prstGeom>
          <a:solidFill>
            <a:srgbClr val="E2F6FF"/>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0" name="Google Shape;10;p2"/>
          <p:cNvSpPr/>
          <p:nvPr/>
        </p:nvSpPr>
        <p:spPr>
          <a:xfrm>
            <a:off x="1446338" y="7307542"/>
            <a:ext cx="1547100" cy="1442700"/>
          </a:xfrm>
          <a:prstGeom prst="rect">
            <a:avLst/>
          </a:prstGeom>
          <a:solidFill>
            <a:srgbClr val="0D4681"/>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1" name="Google Shape;11;p2"/>
          <p:cNvSpPr/>
          <p:nvPr/>
        </p:nvSpPr>
        <p:spPr>
          <a:xfrm>
            <a:off x="1446325" y="5864857"/>
            <a:ext cx="1547100" cy="1442700"/>
          </a:xfrm>
          <a:prstGeom prst="rect">
            <a:avLst/>
          </a:prstGeom>
          <a:solidFill>
            <a:srgbClr val="226EAD"/>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2" name="Google Shape;12;p2"/>
          <p:cNvSpPr/>
          <p:nvPr/>
        </p:nvSpPr>
        <p:spPr>
          <a:xfrm>
            <a:off x="1446338" y="4422146"/>
            <a:ext cx="1547100" cy="1442700"/>
          </a:xfrm>
          <a:prstGeom prst="rect">
            <a:avLst/>
          </a:prstGeom>
          <a:solidFill>
            <a:srgbClr val="23AFFF"/>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3" name="Google Shape;13;p2"/>
          <p:cNvSpPr/>
          <p:nvPr/>
        </p:nvSpPr>
        <p:spPr>
          <a:xfrm>
            <a:off x="1446338" y="2979448"/>
            <a:ext cx="1547100" cy="1442700"/>
          </a:xfrm>
          <a:prstGeom prst="rect">
            <a:avLst/>
          </a:prstGeom>
          <a:solidFill>
            <a:srgbClr val="9EDBFF"/>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4" name="Google Shape;14;p2"/>
          <p:cNvSpPr/>
          <p:nvPr/>
        </p:nvSpPr>
        <p:spPr>
          <a:xfrm>
            <a:off x="3424650" y="1536750"/>
            <a:ext cx="1547100" cy="1442700"/>
          </a:xfrm>
          <a:prstGeom prst="rect">
            <a:avLst/>
          </a:prstGeom>
          <a:solidFill>
            <a:srgbClr val="DFF2FF"/>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5" name="Google Shape;15;p2"/>
          <p:cNvSpPr/>
          <p:nvPr/>
        </p:nvSpPr>
        <p:spPr>
          <a:xfrm>
            <a:off x="3424650" y="7307542"/>
            <a:ext cx="1547100" cy="1442700"/>
          </a:xfrm>
          <a:prstGeom prst="rect">
            <a:avLst/>
          </a:prstGeom>
          <a:solidFill>
            <a:srgbClr val="16384C"/>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6" name="Google Shape;16;p2"/>
          <p:cNvSpPr/>
          <p:nvPr/>
        </p:nvSpPr>
        <p:spPr>
          <a:xfrm>
            <a:off x="3424637" y="5864857"/>
            <a:ext cx="1547100" cy="1442700"/>
          </a:xfrm>
          <a:prstGeom prst="rect">
            <a:avLst/>
          </a:prstGeom>
          <a:solidFill>
            <a:srgbClr val="37617B"/>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7" name="Google Shape;17;p2"/>
          <p:cNvSpPr/>
          <p:nvPr/>
        </p:nvSpPr>
        <p:spPr>
          <a:xfrm>
            <a:off x="3424650" y="4422146"/>
            <a:ext cx="1547100" cy="1442700"/>
          </a:xfrm>
          <a:prstGeom prst="rect">
            <a:avLst/>
          </a:prstGeom>
          <a:solidFill>
            <a:srgbClr val="5484A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8" name="Google Shape;18;p2"/>
          <p:cNvSpPr/>
          <p:nvPr/>
        </p:nvSpPr>
        <p:spPr>
          <a:xfrm>
            <a:off x="3424650" y="2979448"/>
            <a:ext cx="1547100" cy="1442700"/>
          </a:xfrm>
          <a:prstGeom prst="rect">
            <a:avLst/>
          </a:prstGeom>
          <a:solidFill>
            <a:srgbClr val="84AAC6"/>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19" name="Google Shape;19;p2"/>
          <p:cNvSpPr/>
          <p:nvPr/>
        </p:nvSpPr>
        <p:spPr>
          <a:xfrm>
            <a:off x="5402962" y="1536750"/>
            <a:ext cx="1547100" cy="1442700"/>
          </a:xfrm>
          <a:prstGeom prst="rect">
            <a:avLst/>
          </a:prstGeom>
          <a:solidFill>
            <a:srgbClr val="DCF3EF"/>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0" name="Google Shape;20;p2"/>
          <p:cNvSpPr/>
          <p:nvPr/>
        </p:nvSpPr>
        <p:spPr>
          <a:xfrm>
            <a:off x="5402962" y="7307542"/>
            <a:ext cx="1547100" cy="1442700"/>
          </a:xfrm>
          <a:prstGeom prst="rect">
            <a:avLst/>
          </a:prstGeom>
          <a:solidFill>
            <a:srgbClr val="00523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1" name="Google Shape;21;p2"/>
          <p:cNvSpPr/>
          <p:nvPr/>
        </p:nvSpPr>
        <p:spPr>
          <a:xfrm>
            <a:off x="5402950" y="5864857"/>
            <a:ext cx="1547100" cy="1442700"/>
          </a:xfrm>
          <a:prstGeom prst="rect">
            <a:avLst/>
          </a:prstGeom>
          <a:solidFill>
            <a:srgbClr val="017455"/>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2" name="Google Shape;22;p2"/>
          <p:cNvSpPr/>
          <p:nvPr/>
        </p:nvSpPr>
        <p:spPr>
          <a:xfrm>
            <a:off x="5402962" y="4422146"/>
            <a:ext cx="1547100" cy="1442700"/>
          </a:xfrm>
          <a:prstGeom prst="rect">
            <a:avLst/>
          </a:prstGeom>
          <a:solidFill>
            <a:srgbClr val="009C7A"/>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3" name="Google Shape;23;p2"/>
          <p:cNvSpPr/>
          <p:nvPr/>
        </p:nvSpPr>
        <p:spPr>
          <a:xfrm>
            <a:off x="5402962" y="2979448"/>
            <a:ext cx="1547100" cy="1442700"/>
          </a:xfrm>
          <a:prstGeom prst="rect">
            <a:avLst/>
          </a:prstGeom>
          <a:solidFill>
            <a:srgbClr val="53BDA6"/>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4" name="Google Shape;24;p2"/>
          <p:cNvSpPr/>
          <p:nvPr/>
        </p:nvSpPr>
        <p:spPr>
          <a:xfrm>
            <a:off x="7381275" y="1536750"/>
            <a:ext cx="1547100" cy="1442700"/>
          </a:xfrm>
          <a:prstGeom prst="rect">
            <a:avLst/>
          </a:prstGeom>
          <a:solidFill>
            <a:srgbClr val="EFE7F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5" name="Google Shape;25;p2"/>
          <p:cNvSpPr/>
          <p:nvPr/>
        </p:nvSpPr>
        <p:spPr>
          <a:xfrm>
            <a:off x="7381275" y="7307542"/>
            <a:ext cx="1547100" cy="1442700"/>
          </a:xfrm>
          <a:prstGeom prst="rect">
            <a:avLst/>
          </a:prstGeom>
          <a:solidFill>
            <a:srgbClr val="3F2F78"/>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6" name="Google Shape;26;p2"/>
          <p:cNvSpPr/>
          <p:nvPr/>
        </p:nvSpPr>
        <p:spPr>
          <a:xfrm>
            <a:off x="7381262" y="5864857"/>
            <a:ext cx="1547100" cy="1442700"/>
          </a:xfrm>
          <a:prstGeom prst="rect">
            <a:avLst/>
          </a:prstGeom>
          <a:solidFill>
            <a:srgbClr val="68409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7" name="Google Shape;27;p2"/>
          <p:cNvSpPr/>
          <p:nvPr/>
        </p:nvSpPr>
        <p:spPr>
          <a:xfrm>
            <a:off x="7381275" y="4422146"/>
            <a:ext cx="1547100" cy="1442700"/>
          </a:xfrm>
          <a:prstGeom prst="rect">
            <a:avLst/>
          </a:prstGeom>
          <a:solidFill>
            <a:srgbClr val="9661B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8" name="Google Shape;28;p2"/>
          <p:cNvSpPr/>
          <p:nvPr/>
        </p:nvSpPr>
        <p:spPr>
          <a:xfrm>
            <a:off x="7381275" y="2979448"/>
            <a:ext cx="1547100" cy="1442700"/>
          </a:xfrm>
          <a:prstGeom prst="rect">
            <a:avLst/>
          </a:prstGeom>
          <a:solidFill>
            <a:srgbClr val="C19ED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29" name="Google Shape;29;p2"/>
          <p:cNvSpPr/>
          <p:nvPr/>
        </p:nvSpPr>
        <p:spPr>
          <a:xfrm>
            <a:off x="9359587" y="1536750"/>
            <a:ext cx="1547100" cy="1442700"/>
          </a:xfrm>
          <a:prstGeom prst="rect">
            <a:avLst/>
          </a:prstGeom>
          <a:solidFill>
            <a:srgbClr val="FCE4F0"/>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0" name="Google Shape;30;p2"/>
          <p:cNvSpPr/>
          <p:nvPr/>
        </p:nvSpPr>
        <p:spPr>
          <a:xfrm>
            <a:off x="9359587" y="7307542"/>
            <a:ext cx="1547100" cy="1442700"/>
          </a:xfrm>
          <a:prstGeom prst="rect">
            <a:avLst/>
          </a:prstGeom>
          <a:solidFill>
            <a:srgbClr val="8F0163"/>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1" name="Google Shape;31;p2"/>
          <p:cNvSpPr/>
          <p:nvPr/>
        </p:nvSpPr>
        <p:spPr>
          <a:xfrm>
            <a:off x="9359575" y="5864857"/>
            <a:ext cx="1547100" cy="1442700"/>
          </a:xfrm>
          <a:prstGeom prst="rect">
            <a:avLst/>
          </a:prstGeom>
          <a:solidFill>
            <a:srgbClr val="CB0071"/>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2" name="Google Shape;32;p2"/>
          <p:cNvSpPr/>
          <p:nvPr/>
        </p:nvSpPr>
        <p:spPr>
          <a:xfrm>
            <a:off x="9359587" y="4422146"/>
            <a:ext cx="1547100" cy="1442700"/>
          </a:xfrm>
          <a:prstGeom prst="rect">
            <a:avLst/>
          </a:prstGeom>
          <a:solidFill>
            <a:srgbClr val="F0278D"/>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3" name="Google Shape;33;p2"/>
          <p:cNvSpPr/>
          <p:nvPr/>
        </p:nvSpPr>
        <p:spPr>
          <a:xfrm>
            <a:off x="9359587" y="2979448"/>
            <a:ext cx="1547100" cy="1442700"/>
          </a:xfrm>
          <a:prstGeom prst="rect">
            <a:avLst/>
          </a:prstGeom>
          <a:solidFill>
            <a:srgbClr val="FC9CCA"/>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4" name="Google Shape;34;p2"/>
          <p:cNvSpPr/>
          <p:nvPr/>
        </p:nvSpPr>
        <p:spPr>
          <a:xfrm>
            <a:off x="11337900" y="1536750"/>
            <a:ext cx="1547100" cy="1442700"/>
          </a:xfrm>
          <a:prstGeom prst="rect">
            <a:avLst/>
          </a:prstGeom>
          <a:solidFill>
            <a:srgbClr val="FFEACC"/>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5" name="Google Shape;35;p2"/>
          <p:cNvSpPr/>
          <p:nvPr/>
        </p:nvSpPr>
        <p:spPr>
          <a:xfrm>
            <a:off x="11337900" y="7307542"/>
            <a:ext cx="1547100" cy="1442700"/>
          </a:xfrm>
          <a:prstGeom prst="rect">
            <a:avLst/>
          </a:prstGeom>
          <a:solidFill>
            <a:srgbClr val="7F3A05"/>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6" name="Google Shape;36;p2"/>
          <p:cNvSpPr/>
          <p:nvPr/>
        </p:nvSpPr>
        <p:spPr>
          <a:xfrm>
            <a:off x="11337887" y="5864857"/>
            <a:ext cx="1547100" cy="1442700"/>
          </a:xfrm>
          <a:prstGeom prst="rect">
            <a:avLst/>
          </a:prstGeom>
          <a:solidFill>
            <a:srgbClr val="A05204"/>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7" name="Google Shape;37;p2"/>
          <p:cNvSpPr/>
          <p:nvPr/>
        </p:nvSpPr>
        <p:spPr>
          <a:xfrm>
            <a:off x="11337900" y="4422146"/>
            <a:ext cx="1547100" cy="1442700"/>
          </a:xfrm>
          <a:prstGeom prst="rect">
            <a:avLst/>
          </a:prstGeom>
          <a:solidFill>
            <a:srgbClr val="FF9500"/>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8" name="Google Shape;38;p2"/>
          <p:cNvSpPr/>
          <p:nvPr/>
        </p:nvSpPr>
        <p:spPr>
          <a:xfrm>
            <a:off x="11337900" y="2979448"/>
            <a:ext cx="1547100" cy="1442700"/>
          </a:xfrm>
          <a:prstGeom prst="rect">
            <a:avLst/>
          </a:prstGeom>
          <a:solidFill>
            <a:srgbClr val="FCB041"/>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39" name="Google Shape;39;p2"/>
          <p:cNvSpPr/>
          <p:nvPr/>
        </p:nvSpPr>
        <p:spPr>
          <a:xfrm>
            <a:off x="13316212" y="1536750"/>
            <a:ext cx="1547100" cy="1442700"/>
          </a:xfrm>
          <a:prstGeom prst="rect">
            <a:avLst/>
          </a:prstGeom>
          <a:solidFill>
            <a:srgbClr val="FDD7DC"/>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0" name="Google Shape;40;p2"/>
          <p:cNvSpPr/>
          <p:nvPr/>
        </p:nvSpPr>
        <p:spPr>
          <a:xfrm>
            <a:off x="13316212" y="7307542"/>
            <a:ext cx="1547100" cy="1442700"/>
          </a:xfrm>
          <a:prstGeom prst="rect">
            <a:avLst/>
          </a:prstGeom>
          <a:solidFill>
            <a:srgbClr val="86090B"/>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1" name="Google Shape;41;p2"/>
          <p:cNvSpPr/>
          <p:nvPr/>
        </p:nvSpPr>
        <p:spPr>
          <a:xfrm>
            <a:off x="13316200" y="5864857"/>
            <a:ext cx="1547100" cy="1442700"/>
          </a:xfrm>
          <a:prstGeom prst="rect">
            <a:avLst/>
          </a:prstGeom>
          <a:solidFill>
            <a:srgbClr val="BA2829"/>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2" name="Google Shape;42;p2"/>
          <p:cNvSpPr/>
          <p:nvPr/>
        </p:nvSpPr>
        <p:spPr>
          <a:xfrm>
            <a:off x="13316212" y="4422146"/>
            <a:ext cx="1547100" cy="1442700"/>
          </a:xfrm>
          <a:prstGeom prst="rect">
            <a:avLst/>
          </a:prstGeom>
          <a:solidFill>
            <a:srgbClr val="E64238"/>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3" name="Google Shape;43;p2"/>
          <p:cNvSpPr/>
          <p:nvPr/>
        </p:nvSpPr>
        <p:spPr>
          <a:xfrm>
            <a:off x="13316212" y="2979448"/>
            <a:ext cx="1547100" cy="1442700"/>
          </a:xfrm>
          <a:prstGeom prst="rect">
            <a:avLst/>
          </a:prstGeom>
          <a:solidFill>
            <a:srgbClr val="FC8E87"/>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4" name="Google Shape;44;p2"/>
          <p:cNvSpPr/>
          <p:nvPr/>
        </p:nvSpPr>
        <p:spPr>
          <a:xfrm>
            <a:off x="15294512" y="4422157"/>
            <a:ext cx="1547100" cy="1442700"/>
          </a:xfrm>
          <a:prstGeom prst="rect">
            <a:avLst/>
          </a:prstGeom>
          <a:solidFill>
            <a:srgbClr val="8C949D"/>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5" name="Google Shape;45;p2"/>
          <p:cNvSpPr/>
          <p:nvPr/>
        </p:nvSpPr>
        <p:spPr>
          <a:xfrm>
            <a:off x="15294525" y="2979448"/>
            <a:ext cx="1547100" cy="1442700"/>
          </a:xfrm>
          <a:prstGeom prst="rect">
            <a:avLst/>
          </a:prstGeom>
          <a:solidFill>
            <a:srgbClr val="E6E8EB"/>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6" name="Google Shape;46;p2"/>
          <p:cNvSpPr/>
          <p:nvPr/>
        </p:nvSpPr>
        <p:spPr>
          <a:xfrm>
            <a:off x="15294562" y="5864850"/>
            <a:ext cx="1547100" cy="1442700"/>
          </a:xfrm>
          <a:prstGeom prst="rect">
            <a:avLst/>
          </a:prstGeom>
          <a:solidFill>
            <a:srgbClr val="737981"/>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7" name="Google Shape;47;p2"/>
          <p:cNvSpPr/>
          <p:nvPr/>
        </p:nvSpPr>
        <p:spPr>
          <a:xfrm>
            <a:off x="15294562" y="7307546"/>
            <a:ext cx="1547100" cy="1442700"/>
          </a:xfrm>
          <a:prstGeom prst="rect">
            <a:avLst/>
          </a:prstGeom>
          <a:solidFill>
            <a:srgbClr val="3A3D43"/>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
        <p:nvSpPr>
          <p:cNvPr id="48" name="Google Shape;48;p2"/>
          <p:cNvSpPr/>
          <p:nvPr/>
        </p:nvSpPr>
        <p:spPr>
          <a:xfrm>
            <a:off x="15294525" y="1536748"/>
            <a:ext cx="1547100" cy="1442700"/>
          </a:xfrm>
          <a:prstGeom prst="rect">
            <a:avLst/>
          </a:prstGeom>
          <a:solidFill>
            <a:srgbClr val="F9FAFB"/>
          </a:solidFill>
          <a:ln>
            <a:noFill/>
          </a:ln>
        </p:spPr>
        <p:txBody>
          <a:bodyPr anchorCtr="0" anchor="t" bIns="228600" lIns="228600" spcFirstLastPara="1" rIns="228600" wrap="square" tIns="228600">
            <a:noAutofit/>
          </a:bodyPr>
          <a:lstStyle/>
          <a:p>
            <a:pPr indent="0" lvl="0" marL="0" rtl="0" algn="l">
              <a:lnSpc>
                <a:spcPct val="115000"/>
              </a:lnSpc>
              <a:spcBef>
                <a:spcPts val="0"/>
              </a:spcBef>
              <a:spcAft>
                <a:spcPts val="0"/>
              </a:spcAft>
              <a:buNone/>
            </a:pPr>
            <a:r>
              <a:t/>
            </a:r>
            <a:endParaRPr sz="32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CUSTOM_6_1_1_1">
    <p:bg>
      <p:bgPr>
        <a:solidFill>
          <a:srgbClr val="0D4681"/>
        </a:solidFill>
      </p:bgPr>
    </p:bg>
    <p:spTree>
      <p:nvGrpSpPr>
        <p:cNvPr id="79" name="Shape 79"/>
        <p:cNvGrpSpPr/>
        <p:nvPr/>
      </p:nvGrpSpPr>
      <p:grpSpPr>
        <a:xfrm>
          <a:off x="0" y="0"/>
          <a:ext cx="0" cy="0"/>
          <a:chOff x="0" y="0"/>
          <a:chExt cx="0" cy="0"/>
        </a:xfrm>
      </p:grpSpPr>
      <p:sp>
        <p:nvSpPr>
          <p:cNvPr id="80" name="Google Shape;80;p11"/>
          <p:cNvSpPr txBox="1"/>
          <p:nvPr>
            <p:ph type="title"/>
          </p:nvPr>
        </p:nvSpPr>
        <p:spPr>
          <a:xfrm>
            <a:off x="2057400" y="1828800"/>
            <a:ext cx="14173200" cy="662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8800"/>
              <a:buNone/>
              <a:defRPr b="0" sz="8800">
                <a:solidFill>
                  <a:srgbClr val="FFFFFF"/>
                </a:solidFill>
              </a:defRPr>
            </a:lvl1pPr>
            <a:lvl2pPr lvl="1"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2pPr>
            <a:lvl3pPr lvl="2"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3pPr>
            <a:lvl4pPr lvl="3"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4pPr>
            <a:lvl5pPr lvl="4"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5pPr>
            <a:lvl6pPr lvl="5"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6pPr>
            <a:lvl7pPr lvl="6"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7pPr>
            <a:lvl8pPr lvl="7"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8pPr>
            <a:lvl9pPr lvl="8" rtl="0" algn="ctr">
              <a:lnSpc>
                <a:spcPct val="100000"/>
              </a:lnSpc>
              <a:spcBef>
                <a:spcPts val="0"/>
              </a:spcBef>
              <a:spcAft>
                <a:spcPts val="0"/>
              </a:spcAft>
              <a:buClr>
                <a:srgbClr val="5484A4"/>
              </a:buClr>
              <a:buSzPts val="9600"/>
              <a:buFont typeface="Source Sans Pro"/>
              <a:buNone/>
              <a:defRPr b="1" sz="9600">
                <a:solidFill>
                  <a:srgbClr val="5484A4"/>
                </a:solidFill>
                <a:latin typeface="Source Sans Pro"/>
                <a:ea typeface="Source Sans Pro"/>
                <a:cs typeface="Source Sans Pro"/>
                <a:sym typeface="Source Sans Pro"/>
              </a:defRPr>
            </a:lvl9pPr>
          </a:lstStyle>
          <a:p/>
        </p:txBody>
      </p:sp>
      <p:pic>
        <p:nvPicPr>
          <p:cNvPr id="81" name="Google Shape;81;p11"/>
          <p:cNvPicPr preferRelativeResize="0"/>
          <p:nvPr/>
        </p:nvPicPr>
        <p:blipFill>
          <a:blip r:embed="rId2">
            <a:alphaModFix/>
          </a:blip>
          <a:stretch>
            <a:fillRect/>
          </a:stretch>
        </p:blipFill>
        <p:spPr>
          <a:xfrm>
            <a:off x="17069275" y="9068275"/>
            <a:ext cx="761524" cy="761524"/>
          </a:xfrm>
          <a:prstGeom prst="rect">
            <a:avLst/>
          </a:prstGeom>
          <a:noFill/>
          <a:ln>
            <a:noFill/>
          </a:ln>
        </p:spPr>
      </p:pic>
    </p:spTree>
  </p:cSld>
  <p:clrMapOvr>
    <a:masterClrMapping/>
  </p:clrMapOvr>
  <p:extLst>
    <p:ext uri="{DCECCB84-F9BA-43D5-87BE-67443E8EF086}">
      <p15:sldGuideLst>
        <p15:guide id="1" pos="1296">
          <p15:clr>
            <a:srgbClr val="F9AD4C"/>
          </p15:clr>
        </p15:guide>
        <p15:guide id="2" pos="10224">
          <p15:clr>
            <a:srgbClr val="F9AD4C"/>
          </p15:clr>
        </p15:guide>
        <p15:guide id="3" orient="horz" pos="1152">
          <p15:clr>
            <a:srgbClr val="F9AD4C"/>
          </p15:clr>
        </p15:guide>
        <p15:guide id="4" orient="horz" pos="5328">
          <p15:clr>
            <a:srgbClr val="F9AD4C"/>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Only" type="secHead">
  <p:cSld name="SECTION_HEADER">
    <p:spTree>
      <p:nvGrpSpPr>
        <p:cNvPr id="82" name="Shape 82"/>
        <p:cNvGrpSpPr/>
        <p:nvPr/>
      </p:nvGrpSpPr>
      <p:grpSpPr>
        <a:xfrm>
          <a:off x="0" y="0"/>
          <a:ext cx="0" cy="0"/>
          <a:chOff x="0" y="0"/>
          <a:chExt cx="0" cy="0"/>
        </a:xfrm>
      </p:grpSpPr>
      <p:sp>
        <p:nvSpPr>
          <p:cNvPr id="83" name="Google Shape;83;p12"/>
          <p:cNvSpPr txBox="1"/>
          <p:nvPr>
            <p:ph type="title"/>
          </p:nvPr>
        </p:nvSpPr>
        <p:spPr>
          <a:xfrm>
            <a:off x="914400" y="914400"/>
            <a:ext cx="16459200" cy="1143000"/>
          </a:xfrm>
          <a:prstGeom prst="rect">
            <a:avLst/>
          </a:prstGeom>
        </p:spPr>
        <p:txBody>
          <a:bodyPr anchorCtr="0" anchor="ctr" bIns="91425" lIns="91425" spcFirstLastPara="1" rIns="91425" wrap="square" tIns="91425">
            <a:noAutofit/>
          </a:bodyPr>
          <a:lstStyle>
            <a:lvl1pPr lvl="0">
              <a:spcBef>
                <a:spcPts val="0"/>
              </a:spcBef>
              <a:spcAft>
                <a:spcPts val="0"/>
              </a:spcAft>
              <a:buSzPts val="5600"/>
              <a:buFont typeface="Playfair Display"/>
              <a:buNone/>
              <a:defRPr b="1">
                <a:latin typeface="Playfair Display"/>
                <a:ea typeface="Playfair Display"/>
                <a:cs typeface="Playfair Display"/>
                <a:sym typeface="Playfair Display"/>
              </a:defRPr>
            </a:lvl1pPr>
            <a:lvl2pPr lvl="1" algn="ctr">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algn="ctr">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algn="ctr">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algn="ctr">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algn="ctr">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algn="ctr">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algn="ctr">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algn="ctr">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pic>
        <p:nvPicPr>
          <p:cNvPr id="84" name="Google Shape;84;p12"/>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Tree>
  </p:cSld>
  <p:clrMapOvr>
    <a:masterClrMapping/>
  </p:clrMapOvr>
  <p:extLst>
    <p:ext uri="{DCECCB84-F9BA-43D5-87BE-67443E8EF086}">
      <p15:sldGuideLst>
        <p15:guide id="1" orient="horz" pos="1296">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type="tx">
  <p:cSld name="TITLE_AND_BODY">
    <p:bg>
      <p:bgPr>
        <a:solidFill>
          <a:srgbClr val="FFFFFF"/>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914400" y="914400"/>
            <a:ext cx="16459200" cy="1143000"/>
          </a:xfrm>
          <a:prstGeom prst="rect">
            <a:avLst/>
          </a:prstGeom>
        </p:spPr>
        <p:txBody>
          <a:bodyPr anchorCtr="0" anchor="ctr" bIns="91425" lIns="91425" spcFirstLastPara="1" rIns="91425" wrap="square" tIns="91425">
            <a:noAutofit/>
          </a:bodyPr>
          <a:lstStyle>
            <a:lvl1pPr lvl="0" rtl="0">
              <a:spcBef>
                <a:spcPts val="0"/>
              </a:spcBef>
              <a:spcAft>
                <a:spcPts val="0"/>
              </a:spcAft>
              <a:buSzPts val="5600"/>
              <a:buNone/>
              <a:defRPr/>
            </a:lvl1pPr>
            <a:lvl2pPr lvl="1" rtl="0" algn="ctr">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rtl="0" algn="ctr">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rtl="0" algn="ctr">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rtl="0" algn="ctr">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rtl="0" algn="ctr">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rtl="0" algn="ctr">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rtl="0" algn="ctr">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rtl="0" algn="ctr">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pic>
        <p:nvPicPr>
          <p:cNvPr id="87" name="Google Shape;87;p13"/>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
        <p:nvSpPr>
          <p:cNvPr id="88" name="Google Shape;88;p13"/>
          <p:cNvSpPr txBox="1"/>
          <p:nvPr>
            <p:ph idx="1" type="body"/>
          </p:nvPr>
        </p:nvSpPr>
        <p:spPr>
          <a:xfrm>
            <a:off x="914400" y="2536850"/>
            <a:ext cx="14630400" cy="6835800"/>
          </a:xfrm>
          <a:prstGeom prst="rect">
            <a:avLst/>
          </a:prstGeom>
        </p:spPr>
        <p:txBody>
          <a:bodyPr anchorCtr="0" anchor="t" bIns="91425" lIns="91425" spcFirstLastPara="1" rIns="91425" wrap="square" tIns="91425">
            <a:noAutofit/>
          </a:bodyPr>
          <a:lstStyle>
            <a:lvl1pPr indent="-533400" lvl="0" marL="457200">
              <a:lnSpc>
                <a:spcPct val="115000"/>
              </a:lnSpc>
              <a:spcBef>
                <a:spcPts val="0"/>
              </a:spcBef>
              <a:spcAft>
                <a:spcPts val="0"/>
              </a:spcAft>
              <a:buClr>
                <a:schemeClr val="accent1"/>
              </a:buClr>
              <a:buSzPts val="4800"/>
              <a:buFont typeface="Source Sans Pro"/>
              <a:buChar char="■"/>
              <a:defRPr sz="4800">
                <a:latin typeface="Source Sans Pro"/>
                <a:ea typeface="Source Sans Pro"/>
                <a:cs typeface="Source Sans Pro"/>
                <a:sym typeface="Source Sans Pro"/>
              </a:defRPr>
            </a:lvl1pPr>
            <a:lvl2pPr indent="-533400" lvl="1" marL="9144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2pPr>
            <a:lvl3pPr indent="-533400" lvl="2" marL="13716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3pPr>
            <a:lvl4pPr indent="-533400" lvl="3" marL="18288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4pPr>
            <a:lvl5pPr indent="-533400" lvl="4" marL="22860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5pPr>
            <a:lvl6pPr indent="-533400" lvl="5" marL="27432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6pPr>
            <a:lvl7pPr indent="-533400" lvl="6" marL="32004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7pPr>
            <a:lvl8pPr indent="-533400" lvl="7" marL="3657600">
              <a:lnSpc>
                <a:spcPct val="115000"/>
              </a:lnSpc>
              <a:spcBef>
                <a:spcPts val="4000"/>
              </a:spcBef>
              <a:spcAft>
                <a:spcPts val="0"/>
              </a:spcAft>
              <a:buSzPts val="4800"/>
              <a:buFont typeface="Source Sans Pro"/>
              <a:buChar char="●"/>
              <a:defRPr sz="4800">
                <a:latin typeface="Source Sans Pro"/>
                <a:ea typeface="Source Sans Pro"/>
                <a:cs typeface="Source Sans Pro"/>
                <a:sym typeface="Source Sans Pro"/>
              </a:defRPr>
            </a:lvl8pPr>
            <a:lvl9pPr indent="-533400" lvl="8" marL="4114800">
              <a:lnSpc>
                <a:spcPct val="115000"/>
              </a:lnSpc>
              <a:spcBef>
                <a:spcPts val="4000"/>
              </a:spcBef>
              <a:spcAft>
                <a:spcPts val="4000"/>
              </a:spcAft>
              <a:buSzPts val="4800"/>
              <a:buFont typeface="Source Sans Pro"/>
              <a:buChar char="■"/>
              <a:defRPr sz="48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296">
          <p15:clr>
            <a:srgbClr val="FA7B17"/>
          </p15:clr>
        </p15:guide>
        <p15:guide id="2" pos="979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amp; Image)">
  <p:cSld name="TITLE_AND_BODY_3">
    <p:bg>
      <p:bgPr>
        <a:solidFill>
          <a:srgbClr val="FFFFFF"/>
        </a:solid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914400" y="914400"/>
            <a:ext cx="9157200" cy="11430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lgn="ctr">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rtl="0" algn="ctr">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rtl="0" algn="ctr">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rtl="0" algn="ctr">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rtl="0" algn="ctr">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rtl="0" algn="ctr">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rtl="0" algn="ctr">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rtl="0" algn="ctr">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sp>
        <p:nvSpPr>
          <p:cNvPr id="91" name="Google Shape;91;p14"/>
          <p:cNvSpPr txBox="1"/>
          <p:nvPr>
            <p:ph idx="1" type="body"/>
          </p:nvPr>
        </p:nvSpPr>
        <p:spPr>
          <a:xfrm>
            <a:off x="914400" y="2536850"/>
            <a:ext cx="9157200" cy="6835800"/>
          </a:xfrm>
          <a:prstGeom prst="rect">
            <a:avLst/>
          </a:prstGeom>
        </p:spPr>
        <p:txBody>
          <a:bodyPr anchorCtr="0" anchor="t" bIns="91425" lIns="91425" spcFirstLastPara="1" rIns="91425" wrap="square" tIns="91425">
            <a:noAutofit/>
          </a:bodyPr>
          <a:lstStyle>
            <a:lvl1pPr indent="-482600" lvl="0" marL="457200" rtl="0">
              <a:lnSpc>
                <a:spcPct val="115000"/>
              </a:lnSpc>
              <a:spcBef>
                <a:spcPts val="0"/>
              </a:spcBef>
              <a:spcAft>
                <a:spcPts val="0"/>
              </a:spcAft>
              <a:buClr>
                <a:schemeClr val="accent1"/>
              </a:buClr>
              <a:buSzPts val="4000"/>
              <a:buFont typeface="Source Sans Pro"/>
              <a:buChar char="■"/>
              <a:defRPr sz="4000">
                <a:latin typeface="Source Sans Pro"/>
                <a:ea typeface="Source Sans Pro"/>
                <a:cs typeface="Source Sans Pro"/>
                <a:sym typeface="Source Sans Pro"/>
              </a:defRPr>
            </a:lvl1pPr>
            <a:lvl2pPr indent="-482600" lvl="1" marL="9144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2pPr>
            <a:lvl3pPr indent="-482600" lvl="2" marL="13716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3pPr>
            <a:lvl4pPr indent="-482600" lvl="3" marL="18288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4pPr>
            <a:lvl5pPr indent="-482600" lvl="4" marL="22860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5pPr>
            <a:lvl6pPr indent="-482600" lvl="5" marL="27432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6pPr>
            <a:lvl7pPr indent="-482600" lvl="6" marL="32004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7pPr>
            <a:lvl8pPr indent="-482600" lvl="7" marL="3657600" rtl="0">
              <a:lnSpc>
                <a:spcPct val="115000"/>
              </a:lnSpc>
              <a:spcBef>
                <a:spcPts val="3200"/>
              </a:spcBef>
              <a:spcAft>
                <a:spcPts val="0"/>
              </a:spcAft>
              <a:buSzPts val="4000"/>
              <a:buFont typeface="Source Sans Pro"/>
              <a:buChar char="●"/>
              <a:defRPr sz="4000">
                <a:latin typeface="Source Sans Pro"/>
                <a:ea typeface="Source Sans Pro"/>
                <a:cs typeface="Source Sans Pro"/>
                <a:sym typeface="Source Sans Pro"/>
              </a:defRPr>
            </a:lvl8pPr>
            <a:lvl9pPr indent="-482600" lvl="8" marL="4114800" rtl="0">
              <a:lnSpc>
                <a:spcPct val="115000"/>
              </a:lnSpc>
              <a:spcBef>
                <a:spcPts val="3200"/>
              </a:spcBef>
              <a:spcAft>
                <a:spcPts val="3200"/>
              </a:spcAft>
              <a:buSzPts val="4000"/>
              <a:buFont typeface="Source Sans Pro"/>
              <a:buChar char="■"/>
              <a:defRPr sz="4000">
                <a:latin typeface="Source Sans Pro"/>
                <a:ea typeface="Source Sans Pro"/>
                <a:cs typeface="Source Sans Pro"/>
                <a:sym typeface="Source Sans Pro"/>
              </a:defRPr>
            </a:lvl9pPr>
          </a:lstStyle>
          <a:p/>
        </p:txBody>
      </p:sp>
      <p:sp>
        <p:nvSpPr>
          <p:cNvPr id="92" name="Google Shape;92;p14"/>
          <p:cNvSpPr/>
          <p:nvPr/>
        </p:nvSpPr>
        <p:spPr>
          <a:xfrm>
            <a:off x="10972800" y="914400"/>
            <a:ext cx="6400800" cy="845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A8AEB6"/>
                </a:solidFill>
                <a:latin typeface="Source Sans Pro"/>
                <a:ea typeface="Source Sans Pro"/>
                <a:cs typeface="Source Sans Pro"/>
                <a:sym typeface="Source Sans Pro"/>
              </a:rPr>
              <a:t>put an image over this</a:t>
            </a:r>
            <a:endParaRPr sz="2800">
              <a:solidFill>
                <a:srgbClr val="A8AEB6"/>
              </a:solidFill>
              <a:latin typeface="Source Sans Pro"/>
              <a:ea typeface="Source Sans Pro"/>
              <a:cs typeface="Source Sans Pro"/>
              <a:sym typeface="Source Sans Pro"/>
            </a:endParaRPr>
          </a:p>
        </p:txBody>
      </p:sp>
    </p:spTree>
  </p:cSld>
  <p:clrMapOvr>
    <a:masterClrMapping/>
  </p:clrMapOvr>
  <p:extLst>
    <p:ext uri="{DCECCB84-F9BA-43D5-87BE-67443E8EF086}">
      <p15:sldGuideLst>
        <p15:guide id="1" orient="horz" pos="1296">
          <p15:clr>
            <a:srgbClr val="FA7B17"/>
          </p15:clr>
        </p15:guide>
        <p15:guide id="2" pos="691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TITLE_AND_BODY_2">
    <p:bg>
      <p:bgPr>
        <a:solidFill>
          <a:srgbClr val="FFFFFF"/>
        </a:solidFill>
      </p:bgPr>
    </p:bg>
    <p:spTree>
      <p:nvGrpSpPr>
        <p:cNvPr id="93" name="Shape 93"/>
        <p:cNvGrpSpPr/>
        <p:nvPr/>
      </p:nvGrpSpPr>
      <p:grpSpPr>
        <a:xfrm>
          <a:off x="0" y="0"/>
          <a:ext cx="0" cy="0"/>
          <a:chOff x="0" y="0"/>
          <a:chExt cx="0" cy="0"/>
        </a:xfrm>
      </p:grpSpPr>
      <p:sp>
        <p:nvSpPr>
          <p:cNvPr id="94" name="Google Shape;94;p15"/>
          <p:cNvSpPr txBox="1"/>
          <p:nvPr>
            <p:ph type="title"/>
          </p:nvPr>
        </p:nvSpPr>
        <p:spPr>
          <a:xfrm>
            <a:off x="457200" y="457200"/>
            <a:ext cx="17373600" cy="1059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pic>
        <p:nvPicPr>
          <p:cNvPr id="95" name="Google Shape;95;p15"/>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
        <p:nvSpPr>
          <p:cNvPr id="96" name="Google Shape;96;p15"/>
          <p:cNvSpPr txBox="1"/>
          <p:nvPr>
            <p:ph idx="1" type="body"/>
          </p:nvPr>
        </p:nvSpPr>
        <p:spPr>
          <a:xfrm>
            <a:off x="457200" y="2666400"/>
            <a:ext cx="8081100" cy="6169800"/>
          </a:xfrm>
          <a:prstGeom prst="rect">
            <a:avLst/>
          </a:prstGeom>
        </p:spPr>
        <p:txBody>
          <a:bodyPr anchorCtr="0" anchor="t" bIns="91425" lIns="91425" spcFirstLastPara="1" rIns="91425" wrap="square" tIns="91425">
            <a:noAutofit/>
          </a:bodyPr>
          <a:lstStyle>
            <a:lvl1pPr indent="-406400" lvl="0" marL="457200" rtl="0">
              <a:lnSpc>
                <a:spcPct val="115000"/>
              </a:lnSpc>
              <a:spcBef>
                <a:spcPts val="0"/>
              </a:spcBef>
              <a:spcAft>
                <a:spcPts val="0"/>
              </a:spcAft>
              <a:buSzPts val="2800"/>
              <a:buFont typeface="Source Sans Pro"/>
              <a:buChar char="■"/>
              <a:defRPr sz="2800">
                <a:latin typeface="Source Sans Pro"/>
                <a:ea typeface="Source Sans Pro"/>
                <a:cs typeface="Source Sans Pro"/>
                <a:sym typeface="Source Sans Pro"/>
              </a:defRPr>
            </a:lvl1pPr>
            <a:lvl2pPr indent="-406400" lvl="1" marL="914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2pPr>
            <a:lvl3pPr indent="-406400" lvl="2" marL="1371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3pPr>
            <a:lvl4pPr indent="-406400" lvl="3" marL="18288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4pPr>
            <a:lvl5pPr indent="-406400" lvl="4" marL="22860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5pPr>
            <a:lvl6pPr indent="-406400" lvl="5" marL="27432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6pPr>
            <a:lvl7pPr indent="-406400" lvl="6" marL="3200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7pPr>
            <a:lvl8pPr indent="-406400" lvl="7" marL="3657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8pPr>
            <a:lvl9pPr indent="-406400" lvl="8" marL="4114800" rtl="0">
              <a:lnSpc>
                <a:spcPct val="115000"/>
              </a:lnSpc>
              <a:spcBef>
                <a:spcPts val="2400"/>
              </a:spcBef>
              <a:spcAft>
                <a:spcPts val="2400"/>
              </a:spcAft>
              <a:buClr>
                <a:schemeClr val="accent1"/>
              </a:buClr>
              <a:buSzPts val="2800"/>
              <a:buFont typeface="Source Sans Pro"/>
              <a:buChar char="■"/>
              <a:defRPr sz="2800">
                <a:latin typeface="Source Sans Pro"/>
                <a:ea typeface="Source Sans Pro"/>
                <a:cs typeface="Source Sans Pro"/>
                <a:sym typeface="Source Sans Pro"/>
              </a:defRPr>
            </a:lvl9pPr>
          </a:lstStyle>
          <a:p/>
        </p:txBody>
      </p:sp>
      <p:sp>
        <p:nvSpPr>
          <p:cNvPr id="97" name="Google Shape;97;p15"/>
          <p:cNvSpPr txBox="1"/>
          <p:nvPr>
            <p:ph idx="2" type="subTitle"/>
          </p:nvPr>
        </p:nvSpPr>
        <p:spPr>
          <a:xfrm>
            <a:off x="457200" y="1828800"/>
            <a:ext cx="8081100" cy="761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latin typeface="Source Sans Pro SemiBold"/>
                <a:ea typeface="Source Sans Pro SemiBold"/>
                <a:cs typeface="Source Sans Pro SemiBold"/>
                <a:sym typeface="Source Sans Pro SemiBold"/>
              </a:defRPr>
            </a:lvl1pPr>
            <a:lvl2pPr lvl="1" rtl="0">
              <a:lnSpc>
                <a:spcPct val="115000"/>
              </a:lnSpc>
              <a:spcBef>
                <a:spcPts val="0"/>
              </a:spcBef>
              <a:spcAft>
                <a:spcPts val="0"/>
              </a:spcAft>
              <a:buNone/>
              <a:defRPr>
                <a:latin typeface="Source Sans Pro SemiBold"/>
                <a:ea typeface="Source Sans Pro SemiBold"/>
                <a:cs typeface="Source Sans Pro SemiBold"/>
                <a:sym typeface="Source Sans Pro SemiBold"/>
              </a:defRPr>
            </a:lvl2pPr>
            <a:lvl3pPr lvl="2" rtl="0">
              <a:lnSpc>
                <a:spcPct val="115000"/>
              </a:lnSpc>
              <a:spcBef>
                <a:spcPts val="0"/>
              </a:spcBef>
              <a:spcAft>
                <a:spcPts val="0"/>
              </a:spcAft>
              <a:buNone/>
              <a:defRPr>
                <a:latin typeface="Source Sans Pro SemiBold"/>
                <a:ea typeface="Source Sans Pro SemiBold"/>
                <a:cs typeface="Source Sans Pro SemiBold"/>
                <a:sym typeface="Source Sans Pro SemiBold"/>
              </a:defRPr>
            </a:lvl3pPr>
            <a:lvl4pPr lvl="3" rtl="0">
              <a:lnSpc>
                <a:spcPct val="115000"/>
              </a:lnSpc>
              <a:spcBef>
                <a:spcPts val="0"/>
              </a:spcBef>
              <a:spcAft>
                <a:spcPts val="0"/>
              </a:spcAft>
              <a:buNone/>
              <a:defRPr>
                <a:latin typeface="Source Sans Pro SemiBold"/>
                <a:ea typeface="Source Sans Pro SemiBold"/>
                <a:cs typeface="Source Sans Pro SemiBold"/>
                <a:sym typeface="Source Sans Pro SemiBold"/>
              </a:defRPr>
            </a:lvl4pPr>
            <a:lvl5pPr lvl="4" rtl="0">
              <a:lnSpc>
                <a:spcPct val="115000"/>
              </a:lnSpc>
              <a:spcBef>
                <a:spcPts val="0"/>
              </a:spcBef>
              <a:spcAft>
                <a:spcPts val="0"/>
              </a:spcAft>
              <a:buNone/>
              <a:defRPr>
                <a:latin typeface="Source Sans Pro SemiBold"/>
                <a:ea typeface="Source Sans Pro SemiBold"/>
                <a:cs typeface="Source Sans Pro SemiBold"/>
                <a:sym typeface="Source Sans Pro SemiBold"/>
              </a:defRPr>
            </a:lvl5pPr>
            <a:lvl6pPr lvl="5" rtl="0">
              <a:lnSpc>
                <a:spcPct val="115000"/>
              </a:lnSpc>
              <a:spcBef>
                <a:spcPts val="0"/>
              </a:spcBef>
              <a:spcAft>
                <a:spcPts val="0"/>
              </a:spcAft>
              <a:buNone/>
              <a:defRPr>
                <a:latin typeface="Source Sans Pro SemiBold"/>
                <a:ea typeface="Source Sans Pro SemiBold"/>
                <a:cs typeface="Source Sans Pro SemiBold"/>
                <a:sym typeface="Source Sans Pro SemiBold"/>
              </a:defRPr>
            </a:lvl6pPr>
            <a:lvl7pPr lvl="6" rtl="0">
              <a:lnSpc>
                <a:spcPct val="115000"/>
              </a:lnSpc>
              <a:spcBef>
                <a:spcPts val="0"/>
              </a:spcBef>
              <a:spcAft>
                <a:spcPts val="0"/>
              </a:spcAft>
              <a:buNone/>
              <a:defRPr>
                <a:latin typeface="Source Sans Pro SemiBold"/>
                <a:ea typeface="Source Sans Pro SemiBold"/>
                <a:cs typeface="Source Sans Pro SemiBold"/>
                <a:sym typeface="Source Sans Pro SemiBold"/>
              </a:defRPr>
            </a:lvl7pPr>
            <a:lvl8pPr lvl="7" rtl="0">
              <a:lnSpc>
                <a:spcPct val="115000"/>
              </a:lnSpc>
              <a:spcBef>
                <a:spcPts val="0"/>
              </a:spcBef>
              <a:spcAft>
                <a:spcPts val="0"/>
              </a:spcAft>
              <a:buNone/>
              <a:defRPr>
                <a:latin typeface="Source Sans Pro SemiBold"/>
                <a:ea typeface="Source Sans Pro SemiBold"/>
                <a:cs typeface="Source Sans Pro SemiBold"/>
                <a:sym typeface="Source Sans Pro SemiBold"/>
              </a:defRPr>
            </a:lvl8pPr>
            <a:lvl9pPr lvl="8" rtl="0">
              <a:lnSpc>
                <a:spcPct val="115000"/>
              </a:lnSpc>
              <a:spcBef>
                <a:spcPts val="0"/>
              </a:spcBef>
              <a:spcAft>
                <a:spcPts val="0"/>
              </a:spcAft>
              <a:buNone/>
              <a:defRPr>
                <a:latin typeface="Source Sans Pro SemiBold"/>
                <a:ea typeface="Source Sans Pro SemiBold"/>
                <a:cs typeface="Source Sans Pro SemiBold"/>
                <a:sym typeface="Source Sans Pro SemiBold"/>
              </a:defRPr>
            </a:lvl9pPr>
          </a:lstStyle>
          <a:p/>
        </p:txBody>
      </p:sp>
      <p:sp>
        <p:nvSpPr>
          <p:cNvPr id="98" name="Google Shape;98;p15"/>
          <p:cNvSpPr txBox="1"/>
          <p:nvPr>
            <p:ph idx="3" type="subTitle"/>
          </p:nvPr>
        </p:nvSpPr>
        <p:spPr>
          <a:xfrm>
            <a:off x="9749650" y="1828800"/>
            <a:ext cx="8081100" cy="761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latin typeface="Source Sans Pro SemiBold"/>
                <a:ea typeface="Source Sans Pro SemiBold"/>
                <a:cs typeface="Source Sans Pro SemiBold"/>
                <a:sym typeface="Source Sans Pro SemiBold"/>
              </a:defRPr>
            </a:lvl1pPr>
            <a:lvl2pPr lvl="1" rtl="0">
              <a:lnSpc>
                <a:spcPct val="115000"/>
              </a:lnSpc>
              <a:spcBef>
                <a:spcPts val="0"/>
              </a:spcBef>
              <a:spcAft>
                <a:spcPts val="0"/>
              </a:spcAft>
              <a:buNone/>
              <a:defRPr>
                <a:latin typeface="Source Sans Pro SemiBold"/>
                <a:ea typeface="Source Sans Pro SemiBold"/>
                <a:cs typeface="Source Sans Pro SemiBold"/>
                <a:sym typeface="Source Sans Pro SemiBold"/>
              </a:defRPr>
            </a:lvl2pPr>
            <a:lvl3pPr lvl="2" rtl="0">
              <a:lnSpc>
                <a:spcPct val="115000"/>
              </a:lnSpc>
              <a:spcBef>
                <a:spcPts val="0"/>
              </a:spcBef>
              <a:spcAft>
                <a:spcPts val="0"/>
              </a:spcAft>
              <a:buNone/>
              <a:defRPr>
                <a:latin typeface="Source Sans Pro SemiBold"/>
                <a:ea typeface="Source Sans Pro SemiBold"/>
                <a:cs typeface="Source Sans Pro SemiBold"/>
                <a:sym typeface="Source Sans Pro SemiBold"/>
              </a:defRPr>
            </a:lvl3pPr>
            <a:lvl4pPr lvl="3" rtl="0">
              <a:lnSpc>
                <a:spcPct val="115000"/>
              </a:lnSpc>
              <a:spcBef>
                <a:spcPts val="0"/>
              </a:spcBef>
              <a:spcAft>
                <a:spcPts val="0"/>
              </a:spcAft>
              <a:buNone/>
              <a:defRPr>
                <a:latin typeface="Source Sans Pro SemiBold"/>
                <a:ea typeface="Source Sans Pro SemiBold"/>
                <a:cs typeface="Source Sans Pro SemiBold"/>
                <a:sym typeface="Source Sans Pro SemiBold"/>
              </a:defRPr>
            </a:lvl4pPr>
            <a:lvl5pPr lvl="4" rtl="0">
              <a:lnSpc>
                <a:spcPct val="115000"/>
              </a:lnSpc>
              <a:spcBef>
                <a:spcPts val="0"/>
              </a:spcBef>
              <a:spcAft>
                <a:spcPts val="0"/>
              </a:spcAft>
              <a:buNone/>
              <a:defRPr>
                <a:latin typeface="Source Sans Pro SemiBold"/>
                <a:ea typeface="Source Sans Pro SemiBold"/>
                <a:cs typeface="Source Sans Pro SemiBold"/>
                <a:sym typeface="Source Sans Pro SemiBold"/>
              </a:defRPr>
            </a:lvl5pPr>
            <a:lvl6pPr lvl="5" rtl="0">
              <a:lnSpc>
                <a:spcPct val="115000"/>
              </a:lnSpc>
              <a:spcBef>
                <a:spcPts val="0"/>
              </a:spcBef>
              <a:spcAft>
                <a:spcPts val="0"/>
              </a:spcAft>
              <a:buNone/>
              <a:defRPr>
                <a:latin typeface="Source Sans Pro SemiBold"/>
                <a:ea typeface="Source Sans Pro SemiBold"/>
                <a:cs typeface="Source Sans Pro SemiBold"/>
                <a:sym typeface="Source Sans Pro SemiBold"/>
              </a:defRPr>
            </a:lvl6pPr>
            <a:lvl7pPr lvl="6" rtl="0">
              <a:lnSpc>
                <a:spcPct val="115000"/>
              </a:lnSpc>
              <a:spcBef>
                <a:spcPts val="0"/>
              </a:spcBef>
              <a:spcAft>
                <a:spcPts val="0"/>
              </a:spcAft>
              <a:buNone/>
              <a:defRPr>
                <a:latin typeface="Source Sans Pro SemiBold"/>
                <a:ea typeface="Source Sans Pro SemiBold"/>
                <a:cs typeface="Source Sans Pro SemiBold"/>
                <a:sym typeface="Source Sans Pro SemiBold"/>
              </a:defRPr>
            </a:lvl7pPr>
            <a:lvl8pPr lvl="7" rtl="0">
              <a:lnSpc>
                <a:spcPct val="115000"/>
              </a:lnSpc>
              <a:spcBef>
                <a:spcPts val="0"/>
              </a:spcBef>
              <a:spcAft>
                <a:spcPts val="0"/>
              </a:spcAft>
              <a:buNone/>
              <a:defRPr>
                <a:latin typeface="Source Sans Pro SemiBold"/>
                <a:ea typeface="Source Sans Pro SemiBold"/>
                <a:cs typeface="Source Sans Pro SemiBold"/>
                <a:sym typeface="Source Sans Pro SemiBold"/>
              </a:defRPr>
            </a:lvl8pPr>
            <a:lvl9pPr lvl="8" rtl="0">
              <a:lnSpc>
                <a:spcPct val="115000"/>
              </a:lnSpc>
              <a:spcBef>
                <a:spcPts val="0"/>
              </a:spcBef>
              <a:spcAft>
                <a:spcPts val="0"/>
              </a:spcAft>
              <a:buNone/>
              <a:defRPr>
                <a:latin typeface="Source Sans Pro SemiBold"/>
                <a:ea typeface="Source Sans Pro SemiBold"/>
                <a:cs typeface="Source Sans Pro SemiBold"/>
                <a:sym typeface="Source Sans Pro SemiBold"/>
              </a:defRPr>
            </a:lvl9pPr>
          </a:lstStyle>
          <a:p/>
        </p:txBody>
      </p:sp>
      <p:sp>
        <p:nvSpPr>
          <p:cNvPr id="99" name="Google Shape;99;p15"/>
          <p:cNvSpPr txBox="1"/>
          <p:nvPr>
            <p:ph idx="4" type="body"/>
          </p:nvPr>
        </p:nvSpPr>
        <p:spPr>
          <a:xfrm>
            <a:off x="9749650" y="2666400"/>
            <a:ext cx="8081100" cy="6169800"/>
          </a:xfrm>
          <a:prstGeom prst="rect">
            <a:avLst/>
          </a:prstGeom>
        </p:spPr>
        <p:txBody>
          <a:bodyPr anchorCtr="0" anchor="t" bIns="91425" lIns="91425" spcFirstLastPara="1" rIns="91425" wrap="square" tIns="91425">
            <a:noAutofit/>
          </a:bodyPr>
          <a:lstStyle>
            <a:lvl1pPr indent="-406400" lvl="0" marL="457200" rtl="0">
              <a:lnSpc>
                <a:spcPct val="115000"/>
              </a:lnSpc>
              <a:spcBef>
                <a:spcPts val="0"/>
              </a:spcBef>
              <a:spcAft>
                <a:spcPts val="0"/>
              </a:spcAft>
              <a:buSzPts val="2800"/>
              <a:buFont typeface="Source Sans Pro"/>
              <a:buChar char="■"/>
              <a:defRPr sz="2800">
                <a:latin typeface="Source Sans Pro"/>
                <a:ea typeface="Source Sans Pro"/>
                <a:cs typeface="Source Sans Pro"/>
                <a:sym typeface="Source Sans Pro"/>
              </a:defRPr>
            </a:lvl1pPr>
            <a:lvl2pPr indent="-406400" lvl="1" marL="914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2pPr>
            <a:lvl3pPr indent="-406400" lvl="2" marL="1371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3pPr>
            <a:lvl4pPr indent="-406400" lvl="3" marL="18288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4pPr>
            <a:lvl5pPr indent="-406400" lvl="4" marL="22860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5pPr>
            <a:lvl6pPr indent="-406400" lvl="5" marL="27432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6pPr>
            <a:lvl7pPr indent="-406400" lvl="6" marL="3200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7pPr>
            <a:lvl8pPr indent="-406400" lvl="7" marL="3657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8pPr>
            <a:lvl9pPr indent="-406400" lvl="8" marL="4114800" rtl="0">
              <a:lnSpc>
                <a:spcPct val="115000"/>
              </a:lnSpc>
              <a:spcBef>
                <a:spcPts val="2400"/>
              </a:spcBef>
              <a:spcAft>
                <a:spcPts val="2400"/>
              </a:spcAft>
              <a:buClr>
                <a:schemeClr val="accent1"/>
              </a:buClr>
              <a:buSzPts val="2800"/>
              <a:buFont typeface="Source Sans Pro"/>
              <a:buChar char="■"/>
              <a:defRPr sz="28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15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TITLE_AND_BODY_1">
    <p:bg>
      <p:bgPr>
        <a:solidFill>
          <a:srgbClr val="FFFFFF"/>
        </a:solid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457200" y="457200"/>
            <a:ext cx="17373600" cy="105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rtl="0" algn="ctr">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rtl="0" algn="ctr">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rtl="0" algn="ctr">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rtl="0" algn="ctr">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rtl="0" algn="ctr">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rtl="0" algn="ctr">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rtl="0" algn="ctr">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sp>
        <p:nvSpPr>
          <p:cNvPr id="102" name="Google Shape;102;p16"/>
          <p:cNvSpPr txBox="1"/>
          <p:nvPr>
            <p:ph idx="1" type="subTitle"/>
          </p:nvPr>
        </p:nvSpPr>
        <p:spPr>
          <a:xfrm>
            <a:off x="914400" y="2057400"/>
            <a:ext cx="4859700" cy="761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latin typeface="Source Sans Pro SemiBold"/>
                <a:ea typeface="Source Sans Pro SemiBold"/>
                <a:cs typeface="Source Sans Pro SemiBold"/>
                <a:sym typeface="Source Sans Pro SemiBold"/>
              </a:defRPr>
            </a:lvl1pPr>
            <a:lvl2pPr lvl="1" rtl="0">
              <a:lnSpc>
                <a:spcPct val="115000"/>
              </a:lnSpc>
              <a:spcBef>
                <a:spcPts val="0"/>
              </a:spcBef>
              <a:spcAft>
                <a:spcPts val="0"/>
              </a:spcAft>
              <a:buNone/>
              <a:defRPr>
                <a:latin typeface="Source Sans Pro SemiBold"/>
                <a:ea typeface="Source Sans Pro SemiBold"/>
                <a:cs typeface="Source Sans Pro SemiBold"/>
                <a:sym typeface="Source Sans Pro SemiBold"/>
              </a:defRPr>
            </a:lvl2pPr>
            <a:lvl3pPr lvl="2" rtl="0">
              <a:lnSpc>
                <a:spcPct val="115000"/>
              </a:lnSpc>
              <a:spcBef>
                <a:spcPts val="0"/>
              </a:spcBef>
              <a:spcAft>
                <a:spcPts val="0"/>
              </a:spcAft>
              <a:buNone/>
              <a:defRPr>
                <a:latin typeface="Source Sans Pro SemiBold"/>
                <a:ea typeface="Source Sans Pro SemiBold"/>
                <a:cs typeface="Source Sans Pro SemiBold"/>
                <a:sym typeface="Source Sans Pro SemiBold"/>
              </a:defRPr>
            </a:lvl3pPr>
            <a:lvl4pPr lvl="3" rtl="0">
              <a:lnSpc>
                <a:spcPct val="115000"/>
              </a:lnSpc>
              <a:spcBef>
                <a:spcPts val="0"/>
              </a:spcBef>
              <a:spcAft>
                <a:spcPts val="0"/>
              </a:spcAft>
              <a:buNone/>
              <a:defRPr>
                <a:latin typeface="Source Sans Pro SemiBold"/>
                <a:ea typeface="Source Sans Pro SemiBold"/>
                <a:cs typeface="Source Sans Pro SemiBold"/>
                <a:sym typeface="Source Sans Pro SemiBold"/>
              </a:defRPr>
            </a:lvl4pPr>
            <a:lvl5pPr lvl="4" rtl="0">
              <a:lnSpc>
                <a:spcPct val="115000"/>
              </a:lnSpc>
              <a:spcBef>
                <a:spcPts val="0"/>
              </a:spcBef>
              <a:spcAft>
                <a:spcPts val="0"/>
              </a:spcAft>
              <a:buNone/>
              <a:defRPr>
                <a:latin typeface="Source Sans Pro SemiBold"/>
                <a:ea typeface="Source Sans Pro SemiBold"/>
                <a:cs typeface="Source Sans Pro SemiBold"/>
                <a:sym typeface="Source Sans Pro SemiBold"/>
              </a:defRPr>
            </a:lvl5pPr>
            <a:lvl6pPr lvl="5" rtl="0">
              <a:lnSpc>
                <a:spcPct val="115000"/>
              </a:lnSpc>
              <a:spcBef>
                <a:spcPts val="0"/>
              </a:spcBef>
              <a:spcAft>
                <a:spcPts val="0"/>
              </a:spcAft>
              <a:buNone/>
              <a:defRPr>
                <a:latin typeface="Source Sans Pro SemiBold"/>
                <a:ea typeface="Source Sans Pro SemiBold"/>
                <a:cs typeface="Source Sans Pro SemiBold"/>
                <a:sym typeface="Source Sans Pro SemiBold"/>
              </a:defRPr>
            </a:lvl6pPr>
            <a:lvl7pPr lvl="6" rtl="0">
              <a:lnSpc>
                <a:spcPct val="115000"/>
              </a:lnSpc>
              <a:spcBef>
                <a:spcPts val="0"/>
              </a:spcBef>
              <a:spcAft>
                <a:spcPts val="0"/>
              </a:spcAft>
              <a:buNone/>
              <a:defRPr>
                <a:latin typeface="Source Sans Pro SemiBold"/>
                <a:ea typeface="Source Sans Pro SemiBold"/>
                <a:cs typeface="Source Sans Pro SemiBold"/>
                <a:sym typeface="Source Sans Pro SemiBold"/>
              </a:defRPr>
            </a:lvl7pPr>
            <a:lvl8pPr lvl="7" rtl="0">
              <a:lnSpc>
                <a:spcPct val="115000"/>
              </a:lnSpc>
              <a:spcBef>
                <a:spcPts val="0"/>
              </a:spcBef>
              <a:spcAft>
                <a:spcPts val="0"/>
              </a:spcAft>
              <a:buNone/>
              <a:defRPr>
                <a:latin typeface="Source Sans Pro SemiBold"/>
                <a:ea typeface="Source Sans Pro SemiBold"/>
                <a:cs typeface="Source Sans Pro SemiBold"/>
                <a:sym typeface="Source Sans Pro SemiBold"/>
              </a:defRPr>
            </a:lvl8pPr>
            <a:lvl9pPr lvl="8" rtl="0">
              <a:lnSpc>
                <a:spcPct val="115000"/>
              </a:lnSpc>
              <a:spcBef>
                <a:spcPts val="0"/>
              </a:spcBef>
              <a:spcAft>
                <a:spcPts val="0"/>
              </a:spcAft>
              <a:buNone/>
              <a:defRPr>
                <a:latin typeface="Source Sans Pro SemiBold"/>
                <a:ea typeface="Source Sans Pro SemiBold"/>
                <a:cs typeface="Source Sans Pro SemiBold"/>
                <a:sym typeface="Source Sans Pro SemiBold"/>
              </a:defRPr>
            </a:lvl9pPr>
          </a:lstStyle>
          <a:p/>
        </p:txBody>
      </p:sp>
      <p:sp>
        <p:nvSpPr>
          <p:cNvPr id="103" name="Google Shape;103;p16"/>
          <p:cNvSpPr txBox="1"/>
          <p:nvPr>
            <p:ph idx="2" type="subTitle"/>
          </p:nvPr>
        </p:nvSpPr>
        <p:spPr>
          <a:xfrm>
            <a:off x="6714150" y="2057400"/>
            <a:ext cx="4859700" cy="761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latin typeface="Source Sans Pro SemiBold"/>
                <a:ea typeface="Source Sans Pro SemiBold"/>
                <a:cs typeface="Source Sans Pro SemiBold"/>
                <a:sym typeface="Source Sans Pro SemiBold"/>
              </a:defRPr>
            </a:lvl1pPr>
            <a:lvl2pPr lvl="1" rtl="0">
              <a:lnSpc>
                <a:spcPct val="115000"/>
              </a:lnSpc>
              <a:spcBef>
                <a:spcPts val="0"/>
              </a:spcBef>
              <a:spcAft>
                <a:spcPts val="0"/>
              </a:spcAft>
              <a:buNone/>
              <a:defRPr>
                <a:latin typeface="Source Sans Pro SemiBold"/>
                <a:ea typeface="Source Sans Pro SemiBold"/>
                <a:cs typeface="Source Sans Pro SemiBold"/>
                <a:sym typeface="Source Sans Pro SemiBold"/>
              </a:defRPr>
            </a:lvl2pPr>
            <a:lvl3pPr lvl="2" rtl="0">
              <a:lnSpc>
                <a:spcPct val="115000"/>
              </a:lnSpc>
              <a:spcBef>
                <a:spcPts val="0"/>
              </a:spcBef>
              <a:spcAft>
                <a:spcPts val="0"/>
              </a:spcAft>
              <a:buNone/>
              <a:defRPr>
                <a:latin typeface="Source Sans Pro SemiBold"/>
                <a:ea typeface="Source Sans Pro SemiBold"/>
                <a:cs typeface="Source Sans Pro SemiBold"/>
                <a:sym typeface="Source Sans Pro SemiBold"/>
              </a:defRPr>
            </a:lvl3pPr>
            <a:lvl4pPr lvl="3" rtl="0">
              <a:lnSpc>
                <a:spcPct val="115000"/>
              </a:lnSpc>
              <a:spcBef>
                <a:spcPts val="0"/>
              </a:spcBef>
              <a:spcAft>
                <a:spcPts val="0"/>
              </a:spcAft>
              <a:buNone/>
              <a:defRPr>
                <a:latin typeface="Source Sans Pro SemiBold"/>
                <a:ea typeface="Source Sans Pro SemiBold"/>
                <a:cs typeface="Source Sans Pro SemiBold"/>
                <a:sym typeface="Source Sans Pro SemiBold"/>
              </a:defRPr>
            </a:lvl4pPr>
            <a:lvl5pPr lvl="4" rtl="0">
              <a:lnSpc>
                <a:spcPct val="115000"/>
              </a:lnSpc>
              <a:spcBef>
                <a:spcPts val="0"/>
              </a:spcBef>
              <a:spcAft>
                <a:spcPts val="0"/>
              </a:spcAft>
              <a:buNone/>
              <a:defRPr>
                <a:latin typeface="Source Sans Pro SemiBold"/>
                <a:ea typeface="Source Sans Pro SemiBold"/>
                <a:cs typeface="Source Sans Pro SemiBold"/>
                <a:sym typeface="Source Sans Pro SemiBold"/>
              </a:defRPr>
            </a:lvl5pPr>
            <a:lvl6pPr lvl="5" rtl="0">
              <a:lnSpc>
                <a:spcPct val="115000"/>
              </a:lnSpc>
              <a:spcBef>
                <a:spcPts val="0"/>
              </a:spcBef>
              <a:spcAft>
                <a:spcPts val="0"/>
              </a:spcAft>
              <a:buNone/>
              <a:defRPr>
                <a:latin typeface="Source Sans Pro SemiBold"/>
                <a:ea typeface="Source Sans Pro SemiBold"/>
                <a:cs typeface="Source Sans Pro SemiBold"/>
                <a:sym typeface="Source Sans Pro SemiBold"/>
              </a:defRPr>
            </a:lvl6pPr>
            <a:lvl7pPr lvl="6" rtl="0">
              <a:lnSpc>
                <a:spcPct val="115000"/>
              </a:lnSpc>
              <a:spcBef>
                <a:spcPts val="0"/>
              </a:spcBef>
              <a:spcAft>
                <a:spcPts val="0"/>
              </a:spcAft>
              <a:buNone/>
              <a:defRPr>
                <a:latin typeface="Source Sans Pro SemiBold"/>
                <a:ea typeface="Source Sans Pro SemiBold"/>
                <a:cs typeface="Source Sans Pro SemiBold"/>
                <a:sym typeface="Source Sans Pro SemiBold"/>
              </a:defRPr>
            </a:lvl7pPr>
            <a:lvl8pPr lvl="7" rtl="0">
              <a:lnSpc>
                <a:spcPct val="115000"/>
              </a:lnSpc>
              <a:spcBef>
                <a:spcPts val="0"/>
              </a:spcBef>
              <a:spcAft>
                <a:spcPts val="0"/>
              </a:spcAft>
              <a:buNone/>
              <a:defRPr>
                <a:latin typeface="Source Sans Pro SemiBold"/>
                <a:ea typeface="Source Sans Pro SemiBold"/>
                <a:cs typeface="Source Sans Pro SemiBold"/>
                <a:sym typeface="Source Sans Pro SemiBold"/>
              </a:defRPr>
            </a:lvl8pPr>
            <a:lvl9pPr lvl="8" rtl="0">
              <a:lnSpc>
                <a:spcPct val="115000"/>
              </a:lnSpc>
              <a:spcBef>
                <a:spcPts val="0"/>
              </a:spcBef>
              <a:spcAft>
                <a:spcPts val="0"/>
              </a:spcAft>
              <a:buNone/>
              <a:defRPr>
                <a:latin typeface="Source Sans Pro SemiBold"/>
                <a:ea typeface="Source Sans Pro SemiBold"/>
                <a:cs typeface="Source Sans Pro SemiBold"/>
                <a:sym typeface="Source Sans Pro SemiBold"/>
              </a:defRPr>
            </a:lvl9pPr>
          </a:lstStyle>
          <a:p/>
        </p:txBody>
      </p:sp>
      <p:sp>
        <p:nvSpPr>
          <p:cNvPr id="104" name="Google Shape;104;p16"/>
          <p:cNvSpPr txBox="1"/>
          <p:nvPr>
            <p:ph idx="3" type="subTitle"/>
          </p:nvPr>
        </p:nvSpPr>
        <p:spPr>
          <a:xfrm>
            <a:off x="12513900" y="2057400"/>
            <a:ext cx="4859700" cy="761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latin typeface="Source Sans Pro SemiBold"/>
                <a:ea typeface="Source Sans Pro SemiBold"/>
                <a:cs typeface="Source Sans Pro SemiBold"/>
                <a:sym typeface="Source Sans Pro SemiBold"/>
              </a:defRPr>
            </a:lvl1pPr>
            <a:lvl2pPr lvl="1" rtl="0">
              <a:lnSpc>
                <a:spcPct val="115000"/>
              </a:lnSpc>
              <a:spcBef>
                <a:spcPts val="0"/>
              </a:spcBef>
              <a:spcAft>
                <a:spcPts val="0"/>
              </a:spcAft>
              <a:buNone/>
              <a:defRPr>
                <a:latin typeface="Source Sans Pro SemiBold"/>
                <a:ea typeface="Source Sans Pro SemiBold"/>
                <a:cs typeface="Source Sans Pro SemiBold"/>
                <a:sym typeface="Source Sans Pro SemiBold"/>
              </a:defRPr>
            </a:lvl2pPr>
            <a:lvl3pPr lvl="2" rtl="0">
              <a:lnSpc>
                <a:spcPct val="115000"/>
              </a:lnSpc>
              <a:spcBef>
                <a:spcPts val="0"/>
              </a:spcBef>
              <a:spcAft>
                <a:spcPts val="0"/>
              </a:spcAft>
              <a:buNone/>
              <a:defRPr>
                <a:latin typeface="Source Sans Pro SemiBold"/>
                <a:ea typeface="Source Sans Pro SemiBold"/>
                <a:cs typeface="Source Sans Pro SemiBold"/>
                <a:sym typeface="Source Sans Pro SemiBold"/>
              </a:defRPr>
            </a:lvl3pPr>
            <a:lvl4pPr lvl="3" rtl="0">
              <a:lnSpc>
                <a:spcPct val="115000"/>
              </a:lnSpc>
              <a:spcBef>
                <a:spcPts val="0"/>
              </a:spcBef>
              <a:spcAft>
                <a:spcPts val="0"/>
              </a:spcAft>
              <a:buNone/>
              <a:defRPr>
                <a:latin typeface="Source Sans Pro SemiBold"/>
                <a:ea typeface="Source Sans Pro SemiBold"/>
                <a:cs typeface="Source Sans Pro SemiBold"/>
                <a:sym typeface="Source Sans Pro SemiBold"/>
              </a:defRPr>
            </a:lvl4pPr>
            <a:lvl5pPr lvl="4" rtl="0">
              <a:lnSpc>
                <a:spcPct val="115000"/>
              </a:lnSpc>
              <a:spcBef>
                <a:spcPts val="0"/>
              </a:spcBef>
              <a:spcAft>
                <a:spcPts val="0"/>
              </a:spcAft>
              <a:buNone/>
              <a:defRPr>
                <a:latin typeface="Source Sans Pro SemiBold"/>
                <a:ea typeface="Source Sans Pro SemiBold"/>
                <a:cs typeface="Source Sans Pro SemiBold"/>
                <a:sym typeface="Source Sans Pro SemiBold"/>
              </a:defRPr>
            </a:lvl5pPr>
            <a:lvl6pPr lvl="5" rtl="0">
              <a:lnSpc>
                <a:spcPct val="115000"/>
              </a:lnSpc>
              <a:spcBef>
                <a:spcPts val="0"/>
              </a:spcBef>
              <a:spcAft>
                <a:spcPts val="0"/>
              </a:spcAft>
              <a:buNone/>
              <a:defRPr>
                <a:latin typeface="Source Sans Pro SemiBold"/>
                <a:ea typeface="Source Sans Pro SemiBold"/>
                <a:cs typeface="Source Sans Pro SemiBold"/>
                <a:sym typeface="Source Sans Pro SemiBold"/>
              </a:defRPr>
            </a:lvl6pPr>
            <a:lvl7pPr lvl="6" rtl="0">
              <a:lnSpc>
                <a:spcPct val="115000"/>
              </a:lnSpc>
              <a:spcBef>
                <a:spcPts val="0"/>
              </a:spcBef>
              <a:spcAft>
                <a:spcPts val="0"/>
              </a:spcAft>
              <a:buNone/>
              <a:defRPr>
                <a:latin typeface="Source Sans Pro SemiBold"/>
                <a:ea typeface="Source Sans Pro SemiBold"/>
                <a:cs typeface="Source Sans Pro SemiBold"/>
                <a:sym typeface="Source Sans Pro SemiBold"/>
              </a:defRPr>
            </a:lvl7pPr>
            <a:lvl8pPr lvl="7" rtl="0">
              <a:lnSpc>
                <a:spcPct val="115000"/>
              </a:lnSpc>
              <a:spcBef>
                <a:spcPts val="0"/>
              </a:spcBef>
              <a:spcAft>
                <a:spcPts val="0"/>
              </a:spcAft>
              <a:buNone/>
              <a:defRPr>
                <a:latin typeface="Source Sans Pro SemiBold"/>
                <a:ea typeface="Source Sans Pro SemiBold"/>
                <a:cs typeface="Source Sans Pro SemiBold"/>
                <a:sym typeface="Source Sans Pro SemiBold"/>
              </a:defRPr>
            </a:lvl8pPr>
            <a:lvl9pPr lvl="8" rtl="0">
              <a:lnSpc>
                <a:spcPct val="115000"/>
              </a:lnSpc>
              <a:spcBef>
                <a:spcPts val="0"/>
              </a:spcBef>
              <a:spcAft>
                <a:spcPts val="0"/>
              </a:spcAft>
              <a:buNone/>
              <a:defRPr>
                <a:latin typeface="Source Sans Pro SemiBold"/>
                <a:ea typeface="Source Sans Pro SemiBold"/>
                <a:cs typeface="Source Sans Pro SemiBold"/>
                <a:sym typeface="Source Sans Pro SemiBold"/>
              </a:defRPr>
            </a:lvl9pPr>
          </a:lstStyle>
          <a:p/>
        </p:txBody>
      </p:sp>
      <p:pic>
        <p:nvPicPr>
          <p:cNvPr id="105" name="Google Shape;105;p16"/>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
        <p:nvSpPr>
          <p:cNvPr id="106" name="Google Shape;106;p16"/>
          <p:cNvSpPr txBox="1"/>
          <p:nvPr>
            <p:ph idx="4" type="body"/>
          </p:nvPr>
        </p:nvSpPr>
        <p:spPr>
          <a:xfrm>
            <a:off x="914400" y="2895000"/>
            <a:ext cx="4859700" cy="6477600"/>
          </a:xfrm>
          <a:prstGeom prst="rect">
            <a:avLst/>
          </a:prstGeom>
        </p:spPr>
        <p:txBody>
          <a:bodyPr anchorCtr="0" anchor="t" bIns="91425" lIns="91425" spcFirstLastPara="1" rIns="91425" wrap="square" tIns="91425">
            <a:noAutofit/>
          </a:bodyPr>
          <a:lstStyle>
            <a:lvl1pPr indent="-406400" lvl="0" marL="457200" rtl="0">
              <a:lnSpc>
                <a:spcPct val="115000"/>
              </a:lnSpc>
              <a:spcBef>
                <a:spcPts val="0"/>
              </a:spcBef>
              <a:spcAft>
                <a:spcPts val="0"/>
              </a:spcAft>
              <a:buSzPts val="2800"/>
              <a:buFont typeface="Source Sans Pro"/>
              <a:buChar char="■"/>
              <a:defRPr sz="2800">
                <a:latin typeface="Source Sans Pro"/>
                <a:ea typeface="Source Sans Pro"/>
                <a:cs typeface="Source Sans Pro"/>
                <a:sym typeface="Source Sans Pro"/>
              </a:defRPr>
            </a:lvl1pPr>
            <a:lvl2pPr indent="-406400" lvl="1" marL="914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2pPr>
            <a:lvl3pPr indent="-406400" lvl="2" marL="1371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3pPr>
            <a:lvl4pPr indent="-406400" lvl="3" marL="18288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4pPr>
            <a:lvl5pPr indent="-406400" lvl="4" marL="22860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5pPr>
            <a:lvl6pPr indent="-406400" lvl="5" marL="27432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6pPr>
            <a:lvl7pPr indent="-406400" lvl="6" marL="3200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7pPr>
            <a:lvl8pPr indent="-406400" lvl="7" marL="3657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8pPr>
            <a:lvl9pPr indent="-406400" lvl="8" marL="4114800" rtl="0">
              <a:lnSpc>
                <a:spcPct val="115000"/>
              </a:lnSpc>
              <a:spcBef>
                <a:spcPts val="2400"/>
              </a:spcBef>
              <a:spcAft>
                <a:spcPts val="2400"/>
              </a:spcAft>
              <a:buClr>
                <a:schemeClr val="accent1"/>
              </a:buClr>
              <a:buSzPts val="2800"/>
              <a:buFont typeface="Source Sans Pro"/>
              <a:buChar char="■"/>
              <a:defRPr sz="2800">
                <a:latin typeface="Source Sans Pro"/>
                <a:ea typeface="Source Sans Pro"/>
                <a:cs typeface="Source Sans Pro"/>
                <a:sym typeface="Source Sans Pro"/>
              </a:defRPr>
            </a:lvl9pPr>
          </a:lstStyle>
          <a:p/>
        </p:txBody>
      </p:sp>
      <p:sp>
        <p:nvSpPr>
          <p:cNvPr id="107" name="Google Shape;107;p16"/>
          <p:cNvSpPr txBox="1"/>
          <p:nvPr>
            <p:ph idx="5" type="body"/>
          </p:nvPr>
        </p:nvSpPr>
        <p:spPr>
          <a:xfrm>
            <a:off x="6714150" y="2895000"/>
            <a:ext cx="4859700" cy="6477600"/>
          </a:xfrm>
          <a:prstGeom prst="rect">
            <a:avLst/>
          </a:prstGeom>
        </p:spPr>
        <p:txBody>
          <a:bodyPr anchorCtr="0" anchor="t" bIns="91425" lIns="91425" spcFirstLastPara="1" rIns="91425" wrap="square" tIns="91425">
            <a:noAutofit/>
          </a:bodyPr>
          <a:lstStyle>
            <a:lvl1pPr indent="-406400" lvl="0" marL="457200" rtl="0">
              <a:lnSpc>
                <a:spcPct val="115000"/>
              </a:lnSpc>
              <a:spcBef>
                <a:spcPts val="0"/>
              </a:spcBef>
              <a:spcAft>
                <a:spcPts val="0"/>
              </a:spcAft>
              <a:buSzPts val="2800"/>
              <a:buFont typeface="Source Sans Pro"/>
              <a:buChar char="■"/>
              <a:defRPr sz="2800">
                <a:latin typeface="Source Sans Pro"/>
                <a:ea typeface="Source Sans Pro"/>
                <a:cs typeface="Source Sans Pro"/>
                <a:sym typeface="Source Sans Pro"/>
              </a:defRPr>
            </a:lvl1pPr>
            <a:lvl2pPr indent="-406400" lvl="1" marL="914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2pPr>
            <a:lvl3pPr indent="-406400" lvl="2" marL="1371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3pPr>
            <a:lvl4pPr indent="-406400" lvl="3" marL="18288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4pPr>
            <a:lvl5pPr indent="-406400" lvl="4" marL="22860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5pPr>
            <a:lvl6pPr indent="-406400" lvl="5" marL="27432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6pPr>
            <a:lvl7pPr indent="-406400" lvl="6" marL="3200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7pPr>
            <a:lvl8pPr indent="-406400" lvl="7" marL="3657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8pPr>
            <a:lvl9pPr indent="-406400" lvl="8" marL="4114800" rtl="0">
              <a:lnSpc>
                <a:spcPct val="115000"/>
              </a:lnSpc>
              <a:spcBef>
                <a:spcPts val="2400"/>
              </a:spcBef>
              <a:spcAft>
                <a:spcPts val="2400"/>
              </a:spcAft>
              <a:buClr>
                <a:schemeClr val="accent1"/>
              </a:buClr>
              <a:buSzPts val="2800"/>
              <a:buFont typeface="Source Sans Pro"/>
              <a:buChar char="■"/>
              <a:defRPr sz="2800">
                <a:latin typeface="Source Sans Pro"/>
                <a:ea typeface="Source Sans Pro"/>
                <a:cs typeface="Source Sans Pro"/>
                <a:sym typeface="Source Sans Pro"/>
              </a:defRPr>
            </a:lvl9pPr>
          </a:lstStyle>
          <a:p/>
        </p:txBody>
      </p:sp>
      <p:sp>
        <p:nvSpPr>
          <p:cNvPr id="108" name="Google Shape;108;p16"/>
          <p:cNvSpPr txBox="1"/>
          <p:nvPr>
            <p:ph idx="6" type="body"/>
          </p:nvPr>
        </p:nvSpPr>
        <p:spPr>
          <a:xfrm>
            <a:off x="12513900" y="2895000"/>
            <a:ext cx="4859700" cy="6477600"/>
          </a:xfrm>
          <a:prstGeom prst="rect">
            <a:avLst/>
          </a:prstGeom>
        </p:spPr>
        <p:txBody>
          <a:bodyPr anchorCtr="0" anchor="t" bIns="91425" lIns="91425" spcFirstLastPara="1" rIns="91425" wrap="square" tIns="91425">
            <a:noAutofit/>
          </a:bodyPr>
          <a:lstStyle>
            <a:lvl1pPr indent="-406400" lvl="0" marL="457200" rtl="0">
              <a:lnSpc>
                <a:spcPct val="115000"/>
              </a:lnSpc>
              <a:spcBef>
                <a:spcPts val="0"/>
              </a:spcBef>
              <a:spcAft>
                <a:spcPts val="0"/>
              </a:spcAft>
              <a:buSzPts val="2800"/>
              <a:buFont typeface="Source Sans Pro"/>
              <a:buChar char="■"/>
              <a:defRPr sz="2800">
                <a:latin typeface="Source Sans Pro"/>
                <a:ea typeface="Source Sans Pro"/>
                <a:cs typeface="Source Sans Pro"/>
                <a:sym typeface="Source Sans Pro"/>
              </a:defRPr>
            </a:lvl1pPr>
            <a:lvl2pPr indent="-406400" lvl="1" marL="914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2pPr>
            <a:lvl3pPr indent="-406400" lvl="2" marL="1371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3pPr>
            <a:lvl4pPr indent="-406400" lvl="3" marL="18288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4pPr>
            <a:lvl5pPr indent="-406400" lvl="4" marL="22860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5pPr>
            <a:lvl6pPr indent="-406400" lvl="5" marL="27432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6pPr>
            <a:lvl7pPr indent="-406400" lvl="6" marL="32004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7pPr>
            <a:lvl8pPr indent="-406400" lvl="7" marL="3657600" rtl="0">
              <a:lnSpc>
                <a:spcPct val="115000"/>
              </a:lnSpc>
              <a:spcBef>
                <a:spcPts val="2400"/>
              </a:spcBef>
              <a:spcAft>
                <a:spcPts val="0"/>
              </a:spcAft>
              <a:buClr>
                <a:schemeClr val="accent1"/>
              </a:buClr>
              <a:buSzPts val="2800"/>
              <a:buFont typeface="Source Sans Pro"/>
              <a:buChar char="●"/>
              <a:defRPr sz="2800">
                <a:latin typeface="Source Sans Pro"/>
                <a:ea typeface="Source Sans Pro"/>
                <a:cs typeface="Source Sans Pro"/>
                <a:sym typeface="Source Sans Pro"/>
              </a:defRPr>
            </a:lvl8pPr>
            <a:lvl9pPr indent="-406400" lvl="8" marL="4114800" rtl="0">
              <a:lnSpc>
                <a:spcPct val="115000"/>
              </a:lnSpc>
              <a:spcBef>
                <a:spcPts val="2400"/>
              </a:spcBef>
              <a:spcAft>
                <a:spcPts val="2400"/>
              </a:spcAft>
              <a:buClr>
                <a:schemeClr val="accent1"/>
              </a:buClr>
              <a:buSzPts val="2800"/>
              <a:buFont typeface="Source Sans Pro"/>
              <a:buChar char="■"/>
              <a:defRPr sz="28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29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atistic Callout" type="twoColTx">
  <p:cSld name="TITLE_AND_TWO_COLUMNS">
    <p:bg>
      <p:bgPr>
        <a:solidFill>
          <a:srgbClr val="FFFFFF"/>
        </a:solidFill>
      </p:bgPr>
    </p:bg>
    <p:spTree>
      <p:nvGrpSpPr>
        <p:cNvPr id="109" name="Shape 109"/>
        <p:cNvGrpSpPr/>
        <p:nvPr/>
      </p:nvGrpSpPr>
      <p:grpSpPr>
        <a:xfrm>
          <a:off x="0" y="0"/>
          <a:ext cx="0" cy="0"/>
          <a:chOff x="0" y="0"/>
          <a:chExt cx="0" cy="0"/>
        </a:xfrm>
      </p:grpSpPr>
      <p:sp>
        <p:nvSpPr>
          <p:cNvPr id="110" name="Google Shape;110;p17"/>
          <p:cNvSpPr txBox="1"/>
          <p:nvPr>
            <p:ph type="title"/>
          </p:nvPr>
        </p:nvSpPr>
        <p:spPr>
          <a:xfrm>
            <a:off x="3657600" y="1757631"/>
            <a:ext cx="10972800" cy="11550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6400"/>
            </a:lvl1pPr>
            <a:lvl2pPr lvl="1" algn="ctr">
              <a:spcBef>
                <a:spcPts val="0"/>
              </a:spcBef>
              <a:spcAft>
                <a:spcPts val="0"/>
              </a:spcAft>
              <a:buNone/>
              <a:defRPr sz="6400"/>
            </a:lvl2pPr>
            <a:lvl3pPr lvl="2" algn="ctr">
              <a:spcBef>
                <a:spcPts val="0"/>
              </a:spcBef>
              <a:spcAft>
                <a:spcPts val="0"/>
              </a:spcAft>
              <a:buNone/>
              <a:defRPr sz="6400"/>
            </a:lvl3pPr>
            <a:lvl4pPr lvl="3" algn="ctr">
              <a:spcBef>
                <a:spcPts val="0"/>
              </a:spcBef>
              <a:spcAft>
                <a:spcPts val="0"/>
              </a:spcAft>
              <a:buNone/>
              <a:defRPr sz="6400"/>
            </a:lvl4pPr>
            <a:lvl5pPr lvl="4" algn="ctr">
              <a:spcBef>
                <a:spcPts val="0"/>
              </a:spcBef>
              <a:spcAft>
                <a:spcPts val="0"/>
              </a:spcAft>
              <a:buNone/>
              <a:defRPr sz="6400"/>
            </a:lvl5pPr>
            <a:lvl6pPr lvl="5" algn="ctr">
              <a:spcBef>
                <a:spcPts val="0"/>
              </a:spcBef>
              <a:spcAft>
                <a:spcPts val="0"/>
              </a:spcAft>
              <a:buNone/>
              <a:defRPr sz="6400"/>
            </a:lvl6pPr>
            <a:lvl7pPr lvl="6" algn="ctr">
              <a:spcBef>
                <a:spcPts val="0"/>
              </a:spcBef>
              <a:spcAft>
                <a:spcPts val="0"/>
              </a:spcAft>
              <a:buNone/>
              <a:defRPr sz="6400"/>
            </a:lvl7pPr>
            <a:lvl8pPr lvl="7" algn="ctr">
              <a:spcBef>
                <a:spcPts val="0"/>
              </a:spcBef>
              <a:spcAft>
                <a:spcPts val="0"/>
              </a:spcAft>
              <a:buNone/>
              <a:defRPr sz="6400"/>
            </a:lvl8pPr>
            <a:lvl9pPr lvl="8" algn="ctr">
              <a:spcBef>
                <a:spcPts val="0"/>
              </a:spcBef>
              <a:spcAft>
                <a:spcPts val="0"/>
              </a:spcAft>
              <a:buNone/>
              <a:defRPr sz="6400"/>
            </a:lvl9pPr>
          </a:lstStyle>
          <a:p/>
        </p:txBody>
      </p:sp>
      <p:sp>
        <p:nvSpPr>
          <p:cNvPr id="111" name="Google Shape;111;p17"/>
          <p:cNvSpPr txBox="1"/>
          <p:nvPr>
            <p:ph idx="1" type="subTitle"/>
          </p:nvPr>
        </p:nvSpPr>
        <p:spPr>
          <a:xfrm>
            <a:off x="3657600" y="3103309"/>
            <a:ext cx="10972800" cy="3166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24000">
                <a:solidFill>
                  <a:srgbClr val="23AFFF"/>
                </a:solidFill>
                <a:latin typeface="Source Sans Pro SemiBold"/>
                <a:ea typeface="Source Sans Pro SemiBold"/>
                <a:cs typeface="Source Sans Pro SemiBold"/>
                <a:sym typeface="Source Sans Pro SemiBold"/>
              </a:defRPr>
            </a:lvl1pPr>
            <a:lvl2pPr lvl="1" algn="ctr">
              <a:lnSpc>
                <a:spcPct val="100000"/>
              </a:lnSpc>
              <a:spcBef>
                <a:spcPts val="0"/>
              </a:spcBef>
              <a:spcAft>
                <a:spcPts val="0"/>
              </a:spcAft>
              <a:buNone/>
              <a:defRPr b="1" sz="18000">
                <a:solidFill>
                  <a:srgbClr val="23AFFF"/>
                </a:solidFill>
                <a:latin typeface="Source Sans Pro"/>
                <a:ea typeface="Source Sans Pro"/>
                <a:cs typeface="Source Sans Pro"/>
                <a:sym typeface="Source Sans Pro"/>
              </a:defRPr>
            </a:lvl2pPr>
            <a:lvl3pPr lvl="2" algn="ctr">
              <a:lnSpc>
                <a:spcPct val="100000"/>
              </a:lnSpc>
              <a:spcBef>
                <a:spcPts val="1600"/>
              </a:spcBef>
              <a:spcAft>
                <a:spcPts val="0"/>
              </a:spcAft>
              <a:buNone/>
              <a:defRPr b="1" sz="18000">
                <a:solidFill>
                  <a:srgbClr val="23AFFF"/>
                </a:solidFill>
                <a:latin typeface="Source Sans Pro"/>
                <a:ea typeface="Source Sans Pro"/>
                <a:cs typeface="Source Sans Pro"/>
                <a:sym typeface="Source Sans Pro"/>
              </a:defRPr>
            </a:lvl3pPr>
            <a:lvl4pPr lvl="3" algn="ctr">
              <a:lnSpc>
                <a:spcPct val="100000"/>
              </a:lnSpc>
              <a:spcBef>
                <a:spcPts val="1600"/>
              </a:spcBef>
              <a:spcAft>
                <a:spcPts val="0"/>
              </a:spcAft>
              <a:buNone/>
              <a:defRPr b="1" sz="18000">
                <a:solidFill>
                  <a:srgbClr val="23AFFF"/>
                </a:solidFill>
                <a:latin typeface="Source Sans Pro"/>
                <a:ea typeface="Source Sans Pro"/>
                <a:cs typeface="Source Sans Pro"/>
                <a:sym typeface="Source Sans Pro"/>
              </a:defRPr>
            </a:lvl4pPr>
            <a:lvl5pPr lvl="4" algn="ctr">
              <a:lnSpc>
                <a:spcPct val="100000"/>
              </a:lnSpc>
              <a:spcBef>
                <a:spcPts val="1600"/>
              </a:spcBef>
              <a:spcAft>
                <a:spcPts val="0"/>
              </a:spcAft>
              <a:buNone/>
              <a:defRPr b="1" sz="18000">
                <a:solidFill>
                  <a:srgbClr val="23AFFF"/>
                </a:solidFill>
                <a:latin typeface="Source Sans Pro"/>
                <a:ea typeface="Source Sans Pro"/>
                <a:cs typeface="Source Sans Pro"/>
                <a:sym typeface="Source Sans Pro"/>
              </a:defRPr>
            </a:lvl5pPr>
            <a:lvl6pPr lvl="5" algn="ctr">
              <a:lnSpc>
                <a:spcPct val="100000"/>
              </a:lnSpc>
              <a:spcBef>
                <a:spcPts val="1600"/>
              </a:spcBef>
              <a:spcAft>
                <a:spcPts val="0"/>
              </a:spcAft>
              <a:buNone/>
              <a:defRPr b="1" sz="18000">
                <a:solidFill>
                  <a:srgbClr val="23AFFF"/>
                </a:solidFill>
                <a:latin typeface="Source Sans Pro"/>
                <a:ea typeface="Source Sans Pro"/>
                <a:cs typeface="Source Sans Pro"/>
                <a:sym typeface="Source Sans Pro"/>
              </a:defRPr>
            </a:lvl6pPr>
            <a:lvl7pPr lvl="6" algn="ctr">
              <a:lnSpc>
                <a:spcPct val="100000"/>
              </a:lnSpc>
              <a:spcBef>
                <a:spcPts val="1600"/>
              </a:spcBef>
              <a:spcAft>
                <a:spcPts val="0"/>
              </a:spcAft>
              <a:buNone/>
              <a:defRPr b="1" sz="18000">
                <a:solidFill>
                  <a:srgbClr val="23AFFF"/>
                </a:solidFill>
                <a:latin typeface="Source Sans Pro"/>
                <a:ea typeface="Source Sans Pro"/>
                <a:cs typeface="Source Sans Pro"/>
                <a:sym typeface="Source Sans Pro"/>
              </a:defRPr>
            </a:lvl7pPr>
            <a:lvl8pPr lvl="7" algn="ctr">
              <a:lnSpc>
                <a:spcPct val="100000"/>
              </a:lnSpc>
              <a:spcBef>
                <a:spcPts val="1600"/>
              </a:spcBef>
              <a:spcAft>
                <a:spcPts val="0"/>
              </a:spcAft>
              <a:buNone/>
              <a:defRPr b="1" sz="18000">
                <a:solidFill>
                  <a:srgbClr val="23AFFF"/>
                </a:solidFill>
                <a:latin typeface="Source Sans Pro"/>
                <a:ea typeface="Source Sans Pro"/>
                <a:cs typeface="Source Sans Pro"/>
                <a:sym typeface="Source Sans Pro"/>
              </a:defRPr>
            </a:lvl8pPr>
            <a:lvl9pPr lvl="8" algn="ctr">
              <a:lnSpc>
                <a:spcPct val="100000"/>
              </a:lnSpc>
              <a:spcBef>
                <a:spcPts val="1600"/>
              </a:spcBef>
              <a:spcAft>
                <a:spcPts val="1600"/>
              </a:spcAft>
              <a:buNone/>
              <a:defRPr b="1" sz="18000">
                <a:solidFill>
                  <a:srgbClr val="23AFFF"/>
                </a:solidFill>
                <a:latin typeface="Source Sans Pro"/>
                <a:ea typeface="Source Sans Pro"/>
                <a:cs typeface="Source Sans Pro"/>
                <a:sym typeface="Source Sans Pro"/>
              </a:defRPr>
            </a:lvl9pPr>
          </a:lstStyle>
          <a:p/>
        </p:txBody>
      </p:sp>
      <p:sp>
        <p:nvSpPr>
          <p:cNvPr id="112" name="Google Shape;112;p17"/>
          <p:cNvSpPr txBox="1"/>
          <p:nvPr>
            <p:ph idx="2" type="subTitle"/>
          </p:nvPr>
        </p:nvSpPr>
        <p:spPr>
          <a:xfrm>
            <a:off x="3657600" y="6422109"/>
            <a:ext cx="10972800" cy="115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4800">
                <a:solidFill>
                  <a:schemeClr val="lt1"/>
                </a:solidFill>
                <a:latin typeface="Source Sans Pro"/>
                <a:ea typeface="Source Sans Pro"/>
                <a:cs typeface="Source Sans Pro"/>
                <a:sym typeface="Source Sans Pro"/>
              </a:defRPr>
            </a:lvl1pPr>
            <a:lvl2pPr lvl="1"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2pPr>
            <a:lvl3pPr lvl="2"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3pPr>
            <a:lvl4pPr lvl="3"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4pPr>
            <a:lvl5pPr lvl="4"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5pPr>
            <a:lvl6pPr lvl="5"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6pPr>
            <a:lvl7pPr lvl="6"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7pPr>
            <a:lvl8pPr lvl="7" rtl="0" algn="ctr">
              <a:lnSpc>
                <a:spcPct val="100000"/>
              </a:lnSpc>
              <a:spcBef>
                <a:spcPts val="1600"/>
              </a:spcBef>
              <a:spcAft>
                <a:spcPts val="0"/>
              </a:spcAft>
              <a:buNone/>
              <a:defRPr sz="4800">
                <a:solidFill>
                  <a:schemeClr val="lt1"/>
                </a:solidFill>
                <a:latin typeface="Source Sans Pro"/>
                <a:ea typeface="Source Sans Pro"/>
                <a:cs typeface="Source Sans Pro"/>
                <a:sym typeface="Source Sans Pro"/>
              </a:defRPr>
            </a:lvl8pPr>
            <a:lvl9pPr lvl="8" rtl="0" algn="ctr">
              <a:lnSpc>
                <a:spcPct val="100000"/>
              </a:lnSpc>
              <a:spcBef>
                <a:spcPts val="1600"/>
              </a:spcBef>
              <a:spcAft>
                <a:spcPts val="1600"/>
              </a:spcAft>
              <a:buNone/>
              <a:defRPr sz="4800">
                <a:solidFill>
                  <a:schemeClr val="lt1"/>
                </a:solidFill>
                <a:latin typeface="Source Sans Pro"/>
                <a:ea typeface="Source Sans Pro"/>
                <a:cs typeface="Source Sans Pro"/>
                <a:sym typeface="Source Sans Pro"/>
              </a:defRPr>
            </a:lvl9pPr>
          </a:lstStyle>
          <a:p/>
        </p:txBody>
      </p:sp>
      <p:pic>
        <p:nvPicPr>
          <p:cNvPr id="113" name="Google Shape;113;p17"/>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tistic Callout" type="titleOnly">
  <p:cSld name="TITLE_ONLY">
    <p:bg>
      <p:bgPr>
        <a:solidFill>
          <a:srgbClr val="FFFFFF"/>
        </a:solidFill>
      </p:bgPr>
    </p:bg>
    <p:spTree>
      <p:nvGrpSpPr>
        <p:cNvPr id="114" name="Shape 114"/>
        <p:cNvGrpSpPr/>
        <p:nvPr/>
      </p:nvGrpSpPr>
      <p:grpSpPr>
        <a:xfrm>
          <a:off x="0" y="0"/>
          <a:ext cx="0" cy="0"/>
          <a:chOff x="0" y="0"/>
          <a:chExt cx="0" cy="0"/>
        </a:xfrm>
      </p:grpSpPr>
      <p:cxnSp>
        <p:nvCxnSpPr>
          <p:cNvPr id="115" name="Google Shape;115;p18"/>
          <p:cNvCxnSpPr/>
          <p:nvPr/>
        </p:nvCxnSpPr>
        <p:spPr>
          <a:xfrm rot="10800000">
            <a:off x="9143999" y="2717653"/>
            <a:ext cx="0" cy="5583000"/>
          </a:xfrm>
          <a:prstGeom prst="straightConnector1">
            <a:avLst/>
          </a:prstGeom>
          <a:noFill/>
          <a:ln cap="flat" cmpd="sng" w="9525">
            <a:solidFill>
              <a:srgbClr val="A8AEB6"/>
            </a:solidFill>
            <a:prstDash val="solid"/>
            <a:round/>
            <a:headEnd len="sm" w="sm" type="none"/>
            <a:tailEnd len="sm" w="sm" type="none"/>
          </a:ln>
        </p:spPr>
      </p:cxnSp>
      <p:sp>
        <p:nvSpPr>
          <p:cNvPr id="116" name="Google Shape;116;p18"/>
          <p:cNvSpPr txBox="1"/>
          <p:nvPr>
            <p:ph type="title"/>
          </p:nvPr>
        </p:nvSpPr>
        <p:spPr>
          <a:xfrm>
            <a:off x="457200" y="914400"/>
            <a:ext cx="17373600" cy="105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600"/>
              <a:buNone/>
              <a:defRPr/>
            </a:lvl1pPr>
            <a:lvl2pPr lvl="1" rtl="0" algn="ctr">
              <a:spcBef>
                <a:spcPts val="0"/>
              </a:spcBef>
              <a:spcAft>
                <a:spcPts val="0"/>
              </a:spcAft>
              <a:buSzPts val="5600"/>
              <a:buFont typeface="Playfair Display"/>
              <a:buNone/>
              <a:defRPr b="1">
                <a:latin typeface="Playfair Display"/>
                <a:ea typeface="Playfair Display"/>
                <a:cs typeface="Playfair Display"/>
                <a:sym typeface="Playfair Display"/>
              </a:defRPr>
            </a:lvl2pPr>
            <a:lvl3pPr lvl="2" rtl="0" algn="ctr">
              <a:spcBef>
                <a:spcPts val="0"/>
              </a:spcBef>
              <a:spcAft>
                <a:spcPts val="0"/>
              </a:spcAft>
              <a:buSzPts val="5600"/>
              <a:buFont typeface="Playfair Display"/>
              <a:buNone/>
              <a:defRPr b="1">
                <a:latin typeface="Playfair Display"/>
                <a:ea typeface="Playfair Display"/>
                <a:cs typeface="Playfair Display"/>
                <a:sym typeface="Playfair Display"/>
              </a:defRPr>
            </a:lvl3pPr>
            <a:lvl4pPr lvl="3" rtl="0" algn="ctr">
              <a:spcBef>
                <a:spcPts val="0"/>
              </a:spcBef>
              <a:spcAft>
                <a:spcPts val="0"/>
              </a:spcAft>
              <a:buSzPts val="5600"/>
              <a:buFont typeface="Playfair Display"/>
              <a:buNone/>
              <a:defRPr b="1">
                <a:latin typeface="Playfair Display"/>
                <a:ea typeface="Playfair Display"/>
                <a:cs typeface="Playfair Display"/>
                <a:sym typeface="Playfair Display"/>
              </a:defRPr>
            </a:lvl4pPr>
            <a:lvl5pPr lvl="4" rtl="0" algn="ctr">
              <a:spcBef>
                <a:spcPts val="0"/>
              </a:spcBef>
              <a:spcAft>
                <a:spcPts val="0"/>
              </a:spcAft>
              <a:buSzPts val="5600"/>
              <a:buFont typeface="Playfair Display"/>
              <a:buNone/>
              <a:defRPr b="1">
                <a:latin typeface="Playfair Display"/>
                <a:ea typeface="Playfair Display"/>
                <a:cs typeface="Playfair Display"/>
                <a:sym typeface="Playfair Display"/>
              </a:defRPr>
            </a:lvl5pPr>
            <a:lvl6pPr lvl="5" rtl="0" algn="ctr">
              <a:spcBef>
                <a:spcPts val="0"/>
              </a:spcBef>
              <a:spcAft>
                <a:spcPts val="0"/>
              </a:spcAft>
              <a:buSzPts val="5600"/>
              <a:buFont typeface="Playfair Display"/>
              <a:buNone/>
              <a:defRPr b="1">
                <a:latin typeface="Playfair Display"/>
                <a:ea typeface="Playfair Display"/>
                <a:cs typeface="Playfair Display"/>
                <a:sym typeface="Playfair Display"/>
              </a:defRPr>
            </a:lvl6pPr>
            <a:lvl7pPr lvl="6" rtl="0" algn="ctr">
              <a:spcBef>
                <a:spcPts val="0"/>
              </a:spcBef>
              <a:spcAft>
                <a:spcPts val="0"/>
              </a:spcAft>
              <a:buSzPts val="5600"/>
              <a:buFont typeface="Playfair Display"/>
              <a:buNone/>
              <a:defRPr b="1">
                <a:latin typeface="Playfair Display"/>
                <a:ea typeface="Playfair Display"/>
                <a:cs typeface="Playfair Display"/>
                <a:sym typeface="Playfair Display"/>
              </a:defRPr>
            </a:lvl7pPr>
            <a:lvl8pPr lvl="7" rtl="0" algn="ctr">
              <a:spcBef>
                <a:spcPts val="0"/>
              </a:spcBef>
              <a:spcAft>
                <a:spcPts val="0"/>
              </a:spcAft>
              <a:buSzPts val="5600"/>
              <a:buFont typeface="Playfair Display"/>
              <a:buNone/>
              <a:defRPr b="1">
                <a:latin typeface="Playfair Display"/>
                <a:ea typeface="Playfair Display"/>
                <a:cs typeface="Playfair Display"/>
                <a:sym typeface="Playfair Display"/>
              </a:defRPr>
            </a:lvl8pPr>
            <a:lvl9pPr lvl="8" rtl="0" algn="ctr">
              <a:spcBef>
                <a:spcPts val="0"/>
              </a:spcBef>
              <a:spcAft>
                <a:spcPts val="0"/>
              </a:spcAft>
              <a:buSzPts val="5600"/>
              <a:buFont typeface="Playfair Display"/>
              <a:buNone/>
              <a:defRPr b="1">
                <a:latin typeface="Playfair Display"/>
                <a:ea typeface="Playfair Display"/>
                <a:cs typeface="Playfair Display"/>
                <a:sym typeface="Playfair Display"/>
              </a:defRPr>
            </a:lvl9pPr>
          </a:lstStyle>
          <a:p/>
        </p:txBody>
      </p:sp>
      <p:sp>
        <p:nvSpPr>
          <p:cNvPr id="117" name="Google Shape;117;p18"/>
          <p:cNvSpPr txBox="1"/>
          <p:nvPr>
            <p:ph idx="2" type="title"/>
          </p:nvPr>
        </p:nvSpPr>
        <p:spPr>
          <a:xfrm>
            <a:off x="457200" y="3227575"/>
            <a:ext cx="8686800" cy="2436900"/>
          </a:xfrm>
          <a:prstGeom prst="rect">
            <a:avLst/>
          </a:prstGeom>
        </p:spPr>
        <p:txBody>
          <a:bodyPr anchorCtr="0" anchor="ctr" bIns="91425" lIns="685800" spcFirstLastPara="1" rIns="685800" wrap="square" tIns="91425">
            <a:noAutofit/>
          </a:bodyPr>
          <a:lstStyle>
            <a:lvl1pPr lvl="0"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1pPr>
            <a:lvl2pPr lvl="1"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2pPr>
            <a:lvl3pPr lvl="2"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3pPr>
            <a:lvl4pPr lvl="3"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4pPr>
            <a:lvl5pPr lvl="4"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5pPr>
            <a:lvl6pPr lvl="5"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6pPr>
            <a:lvl7pPr lvl="6"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7pPr>
            <a:lvl8pPr lvl="7"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8pPr>
            <a:lvl9pPr lvl="8"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9pPr>
          </a:lstStyle>
          <a:p/>
        </p:txBody>
      </p:sp>
      <p:sp>
        <p:nvSpPr>
          <p:cNvPr id="118" name="Google Shape;118;p18"/>
          <p:cNvSpPr txBox="1"/>
          <p:nvPr>
            <p:ph idx="3" type="title"/>
          </p:nvPr>
        </p:nvSpPr>
        <p:spPr>
          <a:xfrm>
            <a:off x="9144000" y="3227575"/>
            <a:ext cx="8686800" cy="2436900"/>
          </a:xfrm>
          <a:prstGeom prst="rect">
            <a:avLst/>
          </a:prstGeom>
        </p:spPr>
        <p:txBody>
          <a:bodyPr anchorCtr="0" anchor="ctr" bIns="91425" lIns="685800" spcFirstLastPara="1" rIns="685800" wrap="square" tIns="91425">
            <a:noAutofit/>
          </a:bodyPr>
          <a:lstStyle>
            <a:lvl1pPr lvl="0"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1pPr>
            <a:lvl2pPr lvl="1"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2pPr>
            <a:lvl3pPr lvl="2"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3pPr>
            <a:lvl4pPr lvl="3"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4pPr>
            <a:lvl5pPr lvl="4"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5pPr>
            <a:lvl6pPr lvl="5"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6pPr>
            <a:lvl7pPr lvl="6"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7pPr>
            <a:lvl8pPr lvl="7"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8pPr>
            <a:lvl9pPr lvl="8" rtl="0" algn="ctr">
              <a:spcBef>
                <a:spcPts val="0"/>
              </a:spcBef>
              <a:spcAft>
                <a:spcPts val="0"/>
              </a:spcAft>
              <a:buNone/>
              <a:defRPr b="0" sz="18000">
                <a:solidFill>
                  <a:srgbClr val="23AFFF"/>
                </a:solidFill>
                <a:latin typeface="Source Sans Pro SemiBold"/>
                <a:ea typeface="Source Sans Pro SemiBold"/>
                <a:cs typeface="Source Sans Pro SemiBold"/>
                <a:sym typeface="Source Sans Pro SemiBold"/>
              </a:defRPr>
            </a:lvl9pPr>
          </a:lstStyle>
          <a:p/>
        </p:txBody>
      </p:sp>
      <p:sp>
        <p:nvSpPr>
          <p:cNvPr id="119" name="Google Shape;119;p18"/>
          <p:cNvSpPr txBox="1"/>
          <p:nvPr>
            <p:ph idx="4" type="title"/>
          </p:nvPr>
        </p:nvSpPr>
        <p:spPr>
          <a:xfrm>
            <a:off x="457200" y="5817025"/>
            <a:ext cx="8686800" cy="1973700"/>
          </a:xfrm>
          <a:prstGeom prst="rect">
            <a:avLst/>
          </a:prstGeom>
        </p:spPr>
        <p:txBody>
          <a:bodyPr anchorCtr="0" anchor="t" bIns="91425" lIns="457200" spcFirstLastPara="1" rIns="457200" wrap="square" tIns="91425">
            <a:noAutofit/>
          </a:bodyPr>
          <a:lstStyle>
            <a:lvl1pPr lvl="0"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1pPr>
            <a:lvl2pPr lvl="1"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2pPr>
            <a:lvl3pPr lvl="2"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3pPr>
            <a:lvl4pPr lvl="3"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4pPr>
            <a:lvl5pPr lvl="4"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5pPr>
            <a:lvl6pPr lvl="5"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6pPr>
            <a:lvl7pPr lvl="6"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7pPr>
            <a:lvl8pPr lvl="7"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8pPr>
            <a:lvl9pPr lvl="8"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9pPr>
          </a:lstStyle>
          <a:p/>
        </p:txBody>
      </p:sp>
      <p:sp>
        <p:nvSpPr>
          <p:cNvPr id="120" name="Google Shape;120;p18"/>
          <p:cNvSpPr txBox="1"/>
          <p:nvPr>
            <p:ph idx="5" type="title"/>
          </p:nvPr>
        </p:nvSpPr>
        <p:spPr>
          <a:xfrm>
            <a:off x="9144000" y="5817025"/>
            <a:ext cx="8686800" cy="1973700"/>
          </a:xfrm>
          <a:prstGeom prst="rect">
            <a:avLst/>
          </a:prstGeom>
        </p:spPr>
        <p:txBody>
          <a:bodyPr anchorCtr="0" anchor="t" bIns="91425" lIns="457200" spcFirstLastPara="1" rIns="457200" wrap="square" tIns="91425">
            <a:noAutofit/>
          </a:bodyPr>
          <a:lstStyle>
            <a:lvl1pPr lvl="0"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1pPr>
            <a:lvl2pPr lvl="1"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2pPr>
            <a:lvl3pPr lvl="2"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3pPr>
            <a:lvl4pPr lvl="3"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4pPr>
            <a:lvl5pPr lvl="4"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5pPr>
            <a:lvl6pPr lvl="5"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6pPr>
            <a:lvl7pPr lvl="6"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7pPr>
            <a:lvl8pPr lvl="7"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8pPr>
            <a:lvl9pPr lvl="8" rtl="0" algn="ctr">
              <a:lnSpc>
                <a:spcPct val="115000"/>
              </a:lnSpc>
              <a:spcBef>
                <a:spcPts val="0"/>
              </a:spcBef>
              <a:spcAft>
                <a:spcPts val="0"/>
              </a:spcAft>
              <a:buNone/>
              <a:defRPr b="0" sz="4800">
                <a:latin typeface="Source Sans Pro SemiBold"/>
                <a:ea typeface="Source Sans Pro SemiBold"/>
                <a:cs typeface="Source Sans Pro SemiBold"/>
                <a:sym typeface="Source Sans Pro SemiBold"/>
              </a:defRPr>
            </a:lvl9pPr>
          </a:lstStyle>
          <a:p/>
        </p:txBody>
      </p:sp>
      <p:pic>
        <p:nvPicPr>
          <p:cNvPr id="121" name="Google Shape;121;p18"/>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ONE_COLUMN_TEXT">
    <p:bg>
      <p:bgPr>
        <a:solidFill>
          <a:srgbClr val="FFFFFF"/>
        </a:solidFill>
      </p:bgPr>
    </p:bg>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
        <p:nvSpPr>
          <p:cNvPr id="124" name="Google Shape;124;p19"/>
          <p:cNvSpPr txBox="1"/>
          <p:nvPr>
            <p:ph type="title"/>
          </p:nvPr>
        </p:nvSpPr>
        <p:spPr>
          <a:xfrm>
            <a:off x="914400" y="914400"/>
            <a:ext cx="16459200" cy="1143000"/>
          </a:xfrm>
          <a:prstGeom prst="rect">
            <a:avLst/>
          </a:prstGeom>
        </p:spPr>
        <p:txBody>
          <a:bodyPr anchorCtr="0" anchor="ctr" bIns="91425" lIns="91425" spcFirstLastPara="1" rIns="91425" wrap="square" tIns="91425">
            <a:noAutofit/>
          </a:bodyPr>
          <a:lstStyle>
            <a:lvl1pPr lvl="0" rtl="0">
              <a:spcBef>
                <a:spcPts val="0"/>
              </a:spcBef>
              <a:spcAft>
                <a:spcPts val="0"/>
              </a:spcAft>
              <a:buSzPts val="5600"/>
              <a:buNone/>
              <a:defRPr/>
            </a:lvl1pPr>
            <a:lvl2pPr lvl="1" rtl="0" algn="ctr">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rtl="0" algn="ctr">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rtl="0" algn="ctr">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rtl="0" algn="ctr">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rtl="0" algn="ctr">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rtl="0" algn="ctr">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rtl="0" algn="ctr">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rtl="0" algn="ctr">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sp>
        <p:nvSpPr>
          <p:cNvPr id="125" name="Google Shape;125;p19"/>
          <p:cNvSpPr txBox="1"/>
          <p:nvPr>
            <p:ph idx="1" type="body"/>
          </p:nvPr>
        </p:nvSpPr>
        <p:spPr>
          <a:xfrm>
            <a:off x="1066800" y="2286000"/>
            <a:ext cx="14478000" cy="7086600"/>
          </a:xfrm>
          <a:prstGeom prst="rect">
            <a:avLst/>
          </a:prstGeom>
        </p:spPr>
        <p:txBody>
          <a:bodyPr anchorCtr="0" anchor="t" bIns="91425" lIns="91425" spcFirstLastPara="1" rIns="91425" wrap="square" tIns="91425">
            <a:noAutofit/>
          </a:bodyPr>
          <a:lstStyle>
            <a:lvl1pPr indent="-482600" lvl="0" marL="457200" rtl="0">
              <a:lnSpc>
                <a:spcPct val="115000"/>
              </a:lnSpc>
              <a:spcBef>
                <a:spcPts val="0"/>
              </a:spcBef>
              <a:spcAft>
                <a:spcPts val="0"/>
              </a:spcAft>
              <a:buClr>
                <a:schemeClr val="accent1"/>
              </a:buClr>
              <a:buSzPts val="4000"/>
              <a:buFont typeface="Source Sans Pro"/>
              <a:buChar char="■"/>
              <a:defRPr sz="4000">
                <a:latin typeface="Source Sans Pro"/>
                <a:ea typeface="Source Sans Pro"/>
                <a:cs typeface="Source Sans Pro"/>
                <a:sym typeface="Source Sans Pro"/>
              </a:defRPr>
            </a:lvl1pPr>
            <a:lvl2pPr indent="-482600" lvl="1" marL="9144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2pPr>
            <a:lvl3pPr indent="-482600" lvl="2" marL="13716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3pPr>
            <a:lvl4pPr indent="-482600" lvl="3" marL="18288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4pPr>
            <a:lvl5pPr indent="-482600" lvl="4" marL="22860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5pPr>
            <a:lvl6pPr indent="-482600" lvl="5" marL="27432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6pPr>
            <a:lvl7pPr indent="-482600" lvl="6" marL="32004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7pPr>
            <a:lvl8pPr indent="-482600" lvl="7" marL="3657600" rtl="0">
              <a:lnSpc>
                <a:spcPct val="115000"/>
              </a:lnSpc>
              <a:spcBef>
                <a:spcPts val="2400"/>
              </a:spcBef>
              <a:spcAft>
                <a:spcPts val="0"/>
              </a:spcAft>
              <a:buSzPts val="4000"/>
              <a:buFont typeface="Source Sans Pro"/>
              <a:buChar char="●"/>
              <a:defRPr sz="4000">
                <a:latin typeface="Source Sans Pro"/>
                <a:ea typeface="Source Sans Pro"/>
                <a:cs typeface="Source Sans Pro"/>
                <a:sym typeface="Source Sans Pro"/>
              </a:defRPr>
            </a:lvl8pPr>
            <a:lvl9pPr indent="-482600" lvl="8" marL="4114800" rtl="0">
              <a:lnSpc>
                <a:spcPct val="115000"/>
              </a:lnSpc>
              <a:spcBef>
                <a:spcPts val="2400"/>
              </a:spcBef>
              <a:spcAft>
                <a:spcPts val="2400"/>
              </a:spcAft>
              <a:buSzPts val="4000"/>
              <a:buFont typeface="Source Sans Pro"/>
              <a:buChar char="■"/>
              <a:defRPr sz="40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29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hite)">
  <p:cSld name="MAIN_POINT">
    <p:bg>
      <p:bgPr>
        <a:solidFill>
          <a:srgbClr val="FFFFFF"/>
        </a:solid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1371600" y="2057400"/>
            <a:ext cx="15544800" cy="7315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b="0" sz="6400"/>
            </a:lvl1pPr>
            <a:lvl2pPr lvl="1">
              <a:lnSpc>
                <a:spcPct val="115000"/>
              </a:lnSpc>
              <a:spcBef>
                <a:spcPts val="5600"/>
              </a:spcBef>
              <a:spcAft>
                <a:spcPts val="0"/>
              </a:spcAft>
              <a:buNone/>
              <a:defRPr b="0" sz="6400"/>
            </a:lvl2pPr>
            <a:lvl3pPr lvl="2">
              <a:lnSpc>
                <a:spcPct val="115000"/>
              </a:lnSpc>
              <a:spcBef>
                <a:spcPts val="5600"/>
              </a:spcBef>
              <a:spcAft>
                <a:spcPts val="0"/>
              </a:spcAft>
              <a:buNone/>
              <a:defRPr b="0" sz="6400"/>
            </a:lvl3pPr>
            <a:lvl4pPr lvl="3">
              <a:lnSpc>
                <a:spcPct val="115000"/>
              </a:lnSpc>
              <a:spcBef>
                <a:spcPts val="5600"/>
              </a:spcBef>
              <a:spcAft>
                <a:spcPts val="0"/>
              </a:spcAft>
              <a:buNone/>
              <a:defRPr b="0" sz="6400"/>
            </a:lvl4pPr>
            <a:lvl5pPr lvl="4">
              <a:lnSpc>
                <a:spcPct val="115000"/>
              </a:lnSpc>
              <a:spcBef>
                <a:spcPts val="5600"/>
              </a:spcBef>
              <a:spcAft>
                <a:spcPts val="0"/>
              </a:spcAft>
              <a:buNone/>
              <a:defRPr b="0" sz="6400"/>
            </a:lvl5pPr>
            <a:lvl6pPr lvl="5">
              <a:lnSpc>
                <a:spcPct val="115000"/>
              </a:lnSpc>
              <a:spcBef>
                <a:spcPts val="5600"/>
              </a:spcBef>
              <a:spcAft>
                <a:spcPts val="0"/>
              </a:spcAft>
              <a:buNone/>
              <a:defRPr b="0" sz="6400"/>
            </a:lvl6pPr>
            <a:lvl7pPr lvl="6">
              <a:lnSpc>
                <a:spcPct val="115000"/>
              </a:lnSpc>
              <a:spcBef>
                <a:spcPts val="5600"/>
              </a:spcBef>
              <a:spcAft>
                <a:spcPts val="0"/>
              </a:spcAft>
              <a:buNone/>
              <a:defRPr b="0" sz="6400"/>
            </a:lvl7pPr>
            <a:lvl8pPr lvl="7">
              <a:lnSpc>
                <a:spcPct val="115000"/>
              </a:lnSpc>
              <a:spcBef>
                <a:spcPts val="5600"/>
              </a:spcBef>
              <a:spcAft>
                <a:spcPts val="0"/>
              </a:spcAft>
              <a:buNone/>
              <a:defRPr b="0" sz="6400"/>
            </a:lvl8pPr>
            <a:lvl9pPr lvl="8">
              <a:lnSpc>
                <a:spcPct val="115000"/>
              </a:lnSpc>
              <a:spcBef>
                <a:spcPts val="5600"/>
              </a:spcBef>
              <a:spcAft>
                <a:spcPts val="5600"/>
              </a:spcAft>
              <a:buNone/>
              <a:defRPr b="0" sz="6400"/>
            </a:lvl9pPr>
          </a:lstStyle>
          <a:p/>
        </p:txBody>
      </p:sp>
      <p:pic>
        <p:nvPicPr>
          <p:cNvPr id="128" name="Google Shape;128;p20"/>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Tree>
  </p:cSld>
  <p:clrMapOvr>
    <a:masterClrMapping/>
  </p:clrMapOvr>
  <p:extLst>
    <p:ext uri="{DCECCB84-F9BA-43D5-87BE-67443E8EF086}">
      <p15:sldGuideLst>
        <p15:guide id="1" pos="864">
          <p15:clr>
            <a:srgbClr val="F9AD4C"/>
          </p15:clr>
        </p15:guide>
        <p15:guide id="2" orient="horz" pos="1296">
          <p15:clr>
            <a:srgbClr val="F9AD4C"/>
          </p15:clr>
        </p15:guide>
        <p15:guide id="3" pos="10656">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Slide (Blue)">
  <p:cSld name="TITLE_1">
    <p:bg>
      <p:bgPr>
        <a:solidFill>
          <a:srgbClr val="0D4681"/>
        </a:solidFill>
      </p:bgPr>
    </p:bg>
    <p:spTree>
      <p:nvGrpSpPr>
        <p:cNvPr id="49" name="Shape 49"/>
        <p:cNvGrpSpPr/>
        <p:nvPr/>
      </p:nvGrpSpPr>
      <p:grpSpPr>
        <a:xfrm>
          <a:off x="0" y="0"/>
          <a:ext cx="0" cy="0"/>
          <a:chOff x="0" y="0"/>
          <a:chExt cx="0" cy="0"/>
        </a:xfrm>
      </p:grpSpPr>
      <p:pic>
        <p:nvPicPr>
          <p:cNvPr id="50" name="Google Shape;50;p3"/>
          <p:cNvPicPr preferRelativeResize="0"/>
          <p:nvPr/>
        </p:nvPicPr>
        <p:blipFill>
          <a:blip r:embed="rId2">
            <a:alphaModFix/>
          </a:blip>
          <a:stretch>
            <a:fillRect/>
          </a:stretch>
        </p:blipFill>
        <p:spPr>
          <a:xfrm>
            <a:off x="914400" y="914400"/>
            <a:ext cx="2057400" cy="2057400"/>
          </a:xfrm>
          <a:prstGeom prst="rect">
            <a:avLst/>
          </a:prstGeom>
          <a:noFill/>
          <a:ln>
            <a:noFill/>
          </a:ln>
        </p:spPr>
      </p:pic>
      <p:sp>
        <p:nvSpPr>
          <p:cNvPr id="51" name="Google Shape;51;p3"/>
          <p:cNvSpPr txBox="1"/>
          <p:nvPr>
            <p:ph type="title"/>
          </p:nvPr>
        </p:nvSpPr>
        <p:spPr>
          <a:xfrm>
            <a:off x="914400" y="3886200"/>
            <a:ext cx="16459200" cy="1554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7200">
                <a:solidFill>
                  <a:srgbClr val="FFFFFF"/>
                </a:solidFill>
                <a:latin typeface="Playfair Display"/>
                <a:ea typeface="Playfair Display"/>
                <a:cs typeface="Playfair Display"/>
                <a:sym typeface="Playfair Display"/>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
        <p:nvSpPr>
          <p:cNvPr id="52" name="Google Shape;52;p3"/>
          <p:cNvSpPr txBox="1"/>
          <p:nvPr>
            <p:ph idx="1" type="subTitle"/>
          </p:nvPr>
        </p:nvSpPr>
        <p:spPr>
          <a:xfrm>
            <a:off x="914400" y="5440500"/>
            <a:ext cx="16459200" cy="1056900"/>
          </a:xfrm>
          <a:prstGeom prst="rect">
            <a:avLst/>
          </a:prstGeom>
        </p:spPr>
        <p:txBody>
          <a:bodyPr anchorCtr="0" anchor="t" bIns="91425" lIns="91425" spcFirstLastPara="1" rIns="91425" wrap="square" tIns="91425">
            <a:noAutofit/>
          </a:bodyPr>
          <a:lstStyle>
            <a:lvl1pPr lvl="0">
              <a:spcBef>
                <a:spcPts val="0"/>
              </a:spcBef>
              <a:spcAft>
                <a:spcPts val="0"/>
              </a:spcAft>
              <a:buNone/>
              <a:defRPr sz="4800">
                <a:solidFill>
                  <a:srgbClr val="9EDBFF"/>
                </a:solidFill>
                <a:latin typeface="Source Sans Pro"/>
                <a:ea typeface="Source Sans Pro"/>
                <a:cs typeface="Source Sans Pro"/>
                <a:sym typeface="Source Sans Pro"/>
              </a:defRPr>
            </a:lvl1pPr>
            <a:lvl2pPr lvl="1">
              <a:spcBef>
                <a:spcPts val="0"/>
              </a:spcBef>
              <a:spcAft>
                <a:spcPts val="0"/>
              </a:spcAft>
              <a:buNone/>
              <a:defRPr sz="4800">
                <a:latin typeface="Source Sans Pro"/>
                <a:ea typeface="Source Sans Pro"/>
                <a:cs typeface="Source Sans Pro"/>
                <a:sym typeface="Source Sans Pro"/>
              </a:defRPr>
            </a:lvl2pPr>
            <a:lvl3pPr lvl="2">
              <a:spcBef>
                <a:spcPts val="1600"/>
              </a:spcBef>
              <a:spcAft>
                <a:spcPts val="0"/>
              </a:spcAft>
              <a:buNone/>
              <a:defRPr sz="4800">
                <a:latin typeface="Source Sans Pro"/>
                <a:ea typeface="Source Sans Pro"/>
                <a:cs typeface="Source Sans Pro"/>
                <a:sym typeface="Source Sans Pro"/>
              </a:defRPr>
            </a:lvl3pPr>
            <a:lvl4pPr lvl="3">
              <a:spcBef>
                <a:spcPts val="1600"/>
              </a:spcBef>
              <a:spcAft>
                <a:spcPts val="0"/>
              </a:spcAft>
              <a:buNone/>
              <a:defRPr sz="4800">
                <a:latin typeface="Source Sans Pro"/>
                <a:ea typeface="Source Sans Pro"/>
                <a:cs typeface="Source Sans Pro"/>
                <a:sym typeface="Source Sans Pro"/>
              </a:defRPr>
            </a:lvl4pPr>
            <a:lvl5pPr lvl="4">
              <a:spcBef>
                <a:spcPts val="1600"/>
              </a:spcBef>
              <a:spcAft>
                <a:spcPts val="0"/>
              </a:spcAft>
              <a:buNone/>
              <a:defRPr sz="4800">
                <a:latin typeface="Source Sans Pro"/>
                <a:ea typeface="Source Sans Pro"/>
                <a:cs typeface="Source Sans Pro"/>
                <a:sym typeface="Source Sans Pro"/>
              </a:defRPr>
            </a:lvl5pPr>
            <a:lvl6pPr lvl="5">
              <a:spcBef>
                <a:spcPts val="1600"/>
              </a:spcBef>
              <a:spcAft>
                <a:spcPts val="0"/>
              </a:spcAft>
              <a:buNone/>
              <a:defRPr sz="4800">
                <a:latin typeface="Source Sans Pro"/>
                <a:ea typeface="Source Sans Pro"/>
                <a:cs typeface="Source Sans Pro"/>
                <a:sym typeface="Source Sans Pro"/>
              </a:defRPr>
            </a:lvl6pPr>
            <a:lvl7pPr lvl="6">
              <a:spcBef>
                <a:spcPts val="1600"/>
              </a:spcBef>
              <a:spcAft>
                <a:spcPts val="0"/>
              </a:spcAft>
              <a:buNone/>
              <a:defRPr sz="4800">
                <a:latin typeface="Source Sans Pro"/>
                <a:ea typeface="Source Sans Pro"/>
                <a:cs typeface="Source Sans Pro"/>
                <a:sym typeface="Source Sans Pro"/>
              </a:defRPr>
            </a:lvl7pPr>
            <a:lvl8pPr lvl="7">
              <a:spcBef>
                <a:spcPts val="1600"/>
              </a:spcBef>
              <a:spcAft>
                <a:spcPts val="0"/>
              </a:spcAft>
              <a:buNone/>
              <a:defRPr sz="4800">
                <a:latin typeface="Source Sans Pro"/>
                <a:ea typeface="Source Sans Pro"/>
                <a:cs typeface="Source Sans Pro"/>
                <a:sym typeface="Source Sans Pro"/>
              </a:defRPr>
            </a:lvl8pPr>
            <a:lvl9pPr lvl="8">
              <a:spcBef>
                <a:spcPts val="1600"/>
              </a:spcBef>
              <a:spcAft>
                <a:spcPts val="1600"/>
              </a:spcAft>
              <a:buNone/>
              <a:defRPr sz="48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576">
          <p15:clr>
            <a:srgbClr val="F9AD4C"/>
          </p15:clr>
        </p15:guide>
        <p15:guide id="2" orient="horz" pos="2448">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lue)">
  <p:cSld name="MAIN_POINT_1">
    <p:bg>
      <p:bgPr>
        <a:solidFill>
          <a:srgbClr val="226EAD"/>
        </a:solidFill>
      </p:bgPr>
    </p:bg>
    <p:spTree>
      <p:nvGrpSpPr>
        <p:cNvPr id="129" name="Shape 129"/>
        <p:cNvGrpSpPr/>
        <p:nvPr/>
      </p:nvGrpSpPr>
      <p:grpSpPr>
        <a:xfrm>
          <a:off x="0" y="0"/>
          <a:ext cx="0" cy="0"/>
          <a:chOff x="0" y="0"/>
          <a:chExt cx="0" cy="0"/>
        </a:xfrm>
      </p:grpSpPr>
      <p:sp>
        <p:nvSpPr>
          <p:cNvPr id="130" name="Google Shape;130;p21"/>
          <p:cNvSpPr txBox="1"/>
          <p:nvPr>
            <p:ph type="title"/>
          </p:nvPr>
        </p:nvSpPr>
        <p:spPr>
          <a:xfrm>
            <a:off x="1371600" y="2057400"/>
            <a:ext cx="15544800" cy="7315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b="0" sz="6400">
                <a:solidFill>
                  <a:srgbClr val="FFFFFF"/>
                </a:solidFill>
              </a:defRPr>
            </a:lvl1pPr>
            <a:lvl2pPr lvl="1"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2pPr>
            <a:lvl3pPr lvl="2"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3pPr>
            <a:lvl4pPr lvl="3"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4pPr>
            <a:lvl5pPr lvl="4"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5pPr>
            <a:lvl6pPr lvl="5"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6pPr>
            <a:lvl7pPr lvl="6"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7pPr>
            <a:lvl8pPr lvl="7" rtl="0">
              <a:lnSpc>
                <a:spcPct val="115000"/>
              </a:lnSpc>
              <a:spcBef>
                <a:spcPts val="5600"/>
              </a:spcBef>
              <a:spcAft>
                <a:spcPts val="0"/>
              </a:spcAft>
              <a:buNone/>
              <a:defRPr sz="6400">
                <a:solidFill>
                  <a:srgbClr val="5484A4"/>
                </a:solidFill>
                <a:latin typeface="Source Sans Pro"/>
                <a:ea typeface="Source Sans Pro"/>
                <a:cs typeface="Source Sans Pro"/>
                <a:sym typeface="Source Sans Pro"/>
              </a:defRPr>
            </a:lvl8pPr>
            <a:lvl9pPr lvl="8" rtl="0">
              <a:lnSpc>
                <a:spcPct val="115000"/>
              </a:lnSpc>
              <a:spcBef>
                <a:spcPts val="5600"/>
              </a:spcBef>
              <a:spcAft>
                <a:spcPts val="5600"/>
              </a:spcAft>
              <a:buNone/>
              <a:defRPr sz="6400">
                <a:solidFill>
                  <a:srgbClr val="5484A4"/>
                </a:solidFill>
                <a:latin typeface="Source Sans Pro"/>
                <a:ea typeface="Source Sans Pro"/>
                <a:cs typeface="Source Sans Pro"/>
                <a:sym typeface="Source Sans Pro"/>
              </a:defRPr>
            </a:lvl9pPr>
          </a:lstStyle>
          <a:p/>
        </p:txBody>
      </p:sp>
      <p:pic>
        <p:nvPicPr>
          <p:cNvPr id="131" name="Google Shape;131;p21"/>
          <p:cNvPicPr preferRelativeResize="0"/>
          <p:nvPr/>
        </p:nvPicPr>
        <p:blipFill>
          <a:blip r:embed="rId2">
            <a:alphaModFix/>
          </a:blip>
          <a:stretch>
            <a:fillRect/>
          </a:stretch>
        </p:blipFill>
        <p:spPr>
          <a:xfrm>
            <a:off x="17069275" y="9068275"/>
            <a:ext cx="761524" cy="761524"/>
          </a:xfrm>
          <a:prstGeom prst="rect">
            <a:avLst/>
          </a:prstGeom>
          <a:noFill/>
          <a:ln>
            <a:noFill/>
          </a:ln>
        </p:spPr>
      </p:pic>
    </p:spTree>
  </p:cSld>
  <p:clrMapOvr>
    <a:masterClrMapping/>
  </p:clrMapOvr>
  <p:extLst>
    <p:ext uri="{DCECCB84-F9BA-43D5-87BE-67443E8EF086}">
      <p15:sldGuideLst>
        <p15:guide id="1" pos="864">
          <p15:clr>
            <a:srgbClr val="F9AD4C"/>
          </p15:clr>
        </p15:guide>
        <p15:guide id="2" orient="horz" pos="1296">
          <p15:clr>
            <a:srgbClr val="F9AD4C"/>
          </p15:clr>
        </p15:guide>
        <p15:guide id="3" pos="10656">
          <p15:clr>
            <a:srgbClr val="F9AD4C"/>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rta Logo (Blue)">
  <p:cSld name="CUSTOM_4">
    <p:bg>
      <p:bgPr>
        <a:solidFill>
          <a:srgbClr val="226EAD"/>
        </a:solidFill>
      </p:bgPr>
    </p:bg>
    <p:spTree>
      <p:nvGrpSpPr>
        <p:cNvPr id="132" name="Shape 132"/>
        <p:cNvGrpSpPr/>
        <p:nvPr/>
      </p:nvGrpSpPr>
      <p:grpSpPr>
        <a:xfrm>
          <a:off x="0" y="0"/>
          <a:ext cx="0" cy="0"/>
          <a:chOff x="0" y="0"/>
          <a:chExt cx="0" cy="0"/>
        </a:xfrm>
      </p:grpSpPr>
      <p:pic>
        <p:nvPicPr>
          <p:cNvPr id="133" name="Google Shape;133;p22"/>
          <p:cNvPicPr preferRelativeResize="0"/>
          <p:nvPr/>
        </p:nvPicPr>
        <p:blipFill>
          <a:blip r:embed="rId2">
            <a:alphaModFix/>
          </a:blip>
          <a:stretch>
            <a:fillRect/>
          </a:stretch>
        </p:blipFill>
        <p:spPr>
          <a:xfrm>
            <a:off x="6579850" y="2579361"/>
            <a:ext cx="5128300" cy="51282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rta Logo (White)">
  <p:cSld name="CUSTOM_4_2">
    <p:bg>
      <p:bgPr>
        <a:noFill/>
      </p:bgPr>
    </p:bg>
    <p:spTree>
      <p:nvGrpSpPr>
        <p:cNvPr id="134" name="Shape 134"/>
        <p:cNvGrpSpPr/>
        <p:nvPr/>
      </p:nvGrpSpPr>
      <p:grpSpPr>
        <a:xfrm>
          <a:off x="0" y="0"/>
          <a:ext cx="0" cy="0"/>
          <a:chOff x="0" y="0"/>
          <a:chExt cx="0" cy="0"/>
        </a:xfrm>
      </p:grpSpPr>
      <p:pic>
        <p:nvPicPr>
          <p:cNvPr id="135" name="Google Shape;135;p23"/>
          <p:cNvPicPr preferRelativeResize="0"/>
          <p:nvPr/>
        </p:nvPicPr>
        <p:blipFill rotWithShape="1">
          <a:blip r:embed="rId2">
            <a:alphaModFix/>
          </a:blip>
          <a:srcRect b="0" l="0" r="0" t="0"/>
          <a:stretch/>
        </p:blipFill>
        <p:spPr>
          <a:xfrm>
            <a:off x="6579850" y="2579361"/>
            <a:ext cx="5128300" cy="51282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Visualization" type="blank">
  <p:cSld name="BLANK">
    <p:spTree>
      <p:nvGrpSpPr>
        <p:cNvPr id="136" name="Shape 136"/>
        <p:cNvGrpSpPr/>
        <p:nvPr/>
      </p:nvGrpSpPr>
      <p:grpSpPr>
        <a:xfrm>
          <a:off x="0" y="0"/>
          <a:ext cx="0" cy="0"/>
          <a:chOff x="0" y="0"/>
          <a:chExt cx="0" cy="0"/>
        </a:xfrm>
      </p:grpSpPr>
      <p:sp>
        <p:nvSpPr>
          <p:cNvPr id="137" name="Google Shape;137;p24"/>
          <p:cNvSpPr/>
          <p:nvPr/>
        </p:nvSpPr>
        <p:spPr>
          <a:xfrm>
            <a:off x="0" y="0"/>
            <a:ext cx="18288000" cy="914400"/>
          </a:xfrm>
          <a:prstGeom prst="rect">
            <a:avLst/>
          </a:prstGeom>
          <a:solidFill>
            <a:srgbClr val="DFF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4"/>
          <p:cNvSpPr txBox="1"/>
          <p:nvPr>
            <p:ph type="title"/>
          </p:nvPr>
        </p:nvSpPr>
        <p:spPr>
          <a:xfrm>
            <a:off x="0" y="0"/>
            <a:ext cx="18288000" cy="914400"/>
          </a:xfrm>
          <a:prstGeom prst="rect">
            <a:avLst/>
          </a:prstGeom>
          <a:noFill/>
        </p:spPr>
        <p:txBody>
          <a:bodyPr anchorCtr="0" anchor="ctr" bIns="228600" lIns="228600" spcFirstLastPara="1" rIns="228600" wrap="square" tIns="228600">
            <a:noAutofit/>
          </a:bodyPr>
          <a:lstStyle>
            <a:lvl1pPr lvl="0" algn="ctr">
              <a:spcBef>
                <a:spcPts val="0"/>
              </a:spcBef>
              <a:spcAft>
                <a:spcPts val="0"/>
              </a:spcAft>
              <a:buNone/>
              <a:defRPr sz="3200">
                <a:solidFill>
                  <a:srgbClr val="37617B"/>
                </a:solidFill>
              </a:defRPr>
            </a:lvl1pPr>
            <a:lvl2pPr lvl="1" algn="ctr">
              <a:spcBef>
                <a:spcPts val="0"/>
              </a:spcBef>
              <a:spcAft>
                <a:spcPts val="0"/>
              </a:spcAft>
              <a:buNone/>
              <a:defRPr>
                <a:solidFill>
                  <a:srgbClr val="37617B"/>
                </a:solidFill>
              </a:defRPr>
            </a:lvl2pPr>
            <a:lvl3pPr lvl="2" algn="ctr">
              <a:spcBef>
                <a:spcPts val="0"/>
              </a:spcBef>
              <a:spcAft>
                <a:spcPts val="0"/>
              </a:spcAft>
              <a:buNone/>
              <a:defRPr>
                <a:solidFill>
                  <a:srgbClr val="37617B"/>
                </a:solidFill>
              </a:defRPr>
            </a:lvl3pPr>
            <a:lvl4pPr lvl="3" algn="ctr">
              <a:spcBef>
                <a:spcPts val="0"/>
              </a:spcBef>
              <a:spcAft>
                <a:spcPts val="0"/>
              </a:spcAft>
              <a:buNone/>
              <a:defRPr>
                <a:solidFill>
                  <a:srgbClr val="37617B"/>
                </a:solidFill>
              </a:defRPr>
            </a:lvl4pPr>
            <a:lvl5pPr lvl="4" algn="ctr">
              <a:spcBef>
                <a:spcPts val="0"/>
              </a:spcBef>
              <a:spcAft>
                <a:spcPts val="0"/>
              </a:spcAft>
              <a:buNone/>
              <a:defRPr>
                <a:solidFill>
                  <a:srgbClr val="37617B"/>
                </a:solidFill>
              </a:defRPr>
            </a:lvl5pPr>
            <a:lvl6pPr lvl="5" algn="ctr">
              <a:spcBef>
                <a:spcPts val="0"/>
              </a:spcBef>
              <a:spcAft>
                <a:spcPts val="0"/>
              </a:spcAft>
              <a:buNone/>
              <a:defRPr>
                <a:solidFill>
                  <a:srgbClr val="37617B"/>
                </a:solidFill>
              </a:defRPr>
            </a:lvl6pPr>
            <a:lvl7pPr lvl="6" algn="ctr">
              <a:spcBef>
                <a:spcPts val="0"/>
              </a:spcBef>
              <a:spcAft>
                <a:spcPts val="0"/>
              </a:spcAft>
              <a:buNone/>
              <a:defRPr>
                <a:solidFill>
                  <a:srgbClr val="37617B"/>
                </a:solidFill>
              </a:defRPr>
            </a:lvl7pPr>
            <a:lvl8pPr lvl="7" algn="ctr">
              <a:spcBef>
                <a:spcPts val="0"/>
              </a:spcBef>
              <a:spcAft>
                <a:spcPts val="0"/>
              </a:spcAft>
              <a:buNone/>
              <a:defRPr>
                <a:solidFill>
                  <a:srgbClr val="37617B"/>
                </a:solidFill>
              </a:defRPr>
            </a:lvl8pPr>
            <a:lvl9pPr lvl="8" algn="ctr">
              <a:spcBef>
                <a:spcPts val="0"/>
              </a:spcBef>
              <a:spcAft>
                <a:spcPts val="0"/>
              </a:spcAft>
              <a:buNone/>
              <a:defRPr>
                <a:solidFill>
                  <a:srgbClr val="37617B"/>
                </a:solidFill>
              </a:defRPr>
            </a:lvl9pPr>
          </a:lstStyle>
          <a:p/>
        </p:txBody>
      </p:sp>
      <p:pic>
        <p:nvPicPr>
          <p:cNvPr id="139" name="Google Shape;139;p24"/>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List">
  <p:cSld name="CUSTOM_8_2">
    <p:spTree>
      <p:nvGrpSpPr>
        <p:cNvPr id="140" name="Shape 140"/>
        <p:cNvGrpSpPr/>
        <p:nvPr/>
      </p:nvGrpSpPr>
      <p:grpSpPr>
        <a:xfrm>
          <a:off x="0" y="0"/>
          <a:ext cx="0" cy="0"/>
          <a:chOff x="0" y="0"/>
          <a:chExt cx="0" cy="0"/>
        </a:xfrm>
      </p:grpSpPr>
      <p:pic>
        <p:nvPicPr>
          <p:cNvPr id="141" name="Google Shape;141;p25"/>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
        <p:nvSpPr>
          <p:cNvPr id="142" name="Google Shape;142;p25"/>
          <p:cNvSpPr txBox="1"/>
          <p:nvPr>
            <p:ph type="title"/>
          </p:nvPr>
        </p:nvSpPr>
        <p:spPr>
          <a:xfrm>
            <a:off x="914400" y="914400"/>
            <a:ext cx="16459200" cy="1143000"/>
          </a:xfrm>
          <a:prstGeom prst="rect">
            <a:avLst/>
          </a:prstGeom>
        </p:spPr>
        <p:txBody>
          <a:bodyPr anchorCtr="0" anchor="ctr" bIns="91425" lIns="91425" spcFirstLastPara="1" rIns="91425" wrap="square" tIns="91425">
            <a:noAutofit/>
          </a:bodyPr>
          <a:lstStyle>
            <a:lvl1pPr lvl="0" rtl="0">
              <a:spcBef>
                <a:spcPts val="0"/>
              </a:spcBef>
              <a:spcAft>
                <a:spcPts val="0"/>
              </a:spcAft>
              <a:buSzPts val="5600"/>
              <a:buNone/>
              <a:defRPr/>
            </a:lvl1pPr>
            <a:lvl2pPr lvl="1" rtl="0" algn="ctr">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rtl="0" algn="ctr">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rtl="0" algn="ctr">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rtl="0" algn="ctr">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rtl="0" algn="ctr">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rtl="0" algn="ctr">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rtl="0" algn="ctr">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rtl="0" algn="ctr">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sp>
        <p:nvSpPr>
          <p:cNvPr id="143" name="Google Shape;143;p25"/>
          <p:cNvSpPr txBox="1"/>
          <p:nvPr>
            <p:ph idx="1" type="body"/>
          </p:nvPr>
        </p:nvSpPr>
        <p:spPr>
          <a:xfrm>
            <a:off x="1066800" y="2286000"/>
            <a:ext cx="14478000" cy="7086600"/>
          </a:xfrm>
          <a:prstGeom prst="rect">
            <a:avLst/>
          </a:prstGeom>
        </p:spPr>
        <p:txBody>
          <a:bodyPr anchorCtr="0" anchor="t" bIns="91425" lIns="0" spcFirstLastPara="1" rIns="91425" wrap="square" tIns="91425">
            <a:noAutofit/>
          </a:bodyPr>
          <a:lstStyle>
            <a:lvl1pPr indent="-482600" lvl="0" marL="457200" rtl="0">
              <a:lnSpc>
                <a:spcPct val="100000"/>
              </a:lnSpc>
              <a:spcBef>
                <a:spcPts val="0"/>
              </a:spcBef>
              <a:spcAft>
                <a:spcPts val="0"/>
              </a:spcAft>
              <a:buClr>
                <a:schemeClr val="accent1"/>
              </a:buClr>
              <a:buSzPts val="4000"/>
              <a:buFont typeface="Source Sans Pro SemiBold"/>
              <a:buAutoNum type="arabicPlain"/>
              <a:defRPr sz="4000">
                <a:latin typeface="Source Sans Pro"/>
                <a:ea typeface="Source Sans Pro"/>
                <a:cs typeface="Source Sans Pro"/>
                <a:sym typeface="Source Sans Pro"/>
              </a:defRPr>
            </a:lvl1pPr>
            <a:lvl2pPr indent="-482600" lvl="1" marL="914400" rtl="0">
              <a:lnSpc>
                <a:spcPct val="100000"/>
              </a:lnSpc>
              <a:spcBef>
                <a:spcPts val="2400"/>
              </a:spcBef>
              <a:spcAft>
                <a:spcPts val="0"/>
              </a:spcAft>
              <a:buSzPts val="4000"/>
              <a:buFont typeface="Source Sans Pro SemiBold"/>
              <a:buAutoNum type="alphaLcPeriod"/>
              <a:defRPr sz="4000">
                <a:latin typeface="Source Sans Pro"/>
                <a:ea typeface="Source Sans Pro"/>
                <a:cs typeface="Source Sans Pro"/>
                <a:sym typeface="Source Sans Pro"/>
              </a:defRPr>
            </a:lvl2pPr>
            <a:lvl3pPr indent="-482600" lvl="2" marL="1371600" rtl="0">
              <a:lnSpc>
                <a:spcPct val="100000"/>
              </a:lnSpc>
              <a:spcBef>
                <a:spcPts val="2400"/>
              </a:spcBef>
              <a:spcAft>
                <a:spcPts val="0"/>
              </a:spcAft>
              <a:buSzPts val="4000"/>
              <a:buFont typeface="Source Sans Pro SemiBold"/>
              <a:buAutoNum type="romanLcPeriod"/>
              <a:defRPr sz="4000">
                <a:latin typeface="Source Sans Pro"/>
                <a:ea typeface="Source Sans Pro"/>
                <a:cs typeface="Source Sans Pro"/>
                <a:sym typeface="Source Sans Pro"/>
              </a:defRPr>
            </a:lvl3pPr>
            <a:lvl4pPr indent="-482600" lvl="3" marL="1828800" rtl="0">
              <a:lnSpc>
                <a:spcPct val="100000"/>
              </a:lnSpc>
              <a:spcBef>
                <a:spcPts val="2400"/>
              </a:spcBef>
              <a:spcAft>
                <a:spcPts val="0"/>
              </a:spcAft>
              <a:buSzPts val="4000"/>
              <a:buFont typeface="Source Sans Pro SemiBold"/>
              <a:buAutoNum type="arabicPlain"/>
              <a:defRPr sz="4000">
                <a:latin typeface="Source Sans Pro"/>
                <a:ea typeface="Source Sans Pro"/>
                <a:cs typeface="Source Sans Pro"/>
                <a:sym typeface="Source Sans Pro"/>
              </a:defRPr>
            </a:lvl4pPr>
            <a:lvl5pPr indent="-482600" lvl="4" marL="2286000" rtl="0">
              <a:lnSpc>
                <a:spcPct val="100000"/>
              </a:lnSpc>
              <a:spcBef>
                <a:spcPts val="2400"/>
              </a:spcBef>
              <a:spcAft>
                <a:spcPts val="0"/>
              </a:spcAft>
              <a:buSzPts val="4000"/>
              <a:buFont typeface="Source Sans Pro SemiBold"/>
              <a:buAutoNum type="alphaLcPeriod"/>
              <a:defRPr sz="4000">
                <a:latin typeface="Source Sans Pro"/>
                <a:ea typeface="Source Sans Pro"/>
                <a:cs typeface="Source Sans Pro"/>
                <a:sym typeface="Source Sans Pro"/>
              </a:defRPr>
            </a:lvl5pPr>
            <a:lvl6pPr indent="-482600" lvl="5" marL="2743200" rtl="0">
              <a:lnSpc>
                <a:spcPct val="100000"/>
              </a:lnSpc>
              <a:spcBef>
                <a:spcPts val="2400"/>
              </a:spcBef>
              <a:spcAft>
                <a:spcPts val="0"/>
              </a:spcAft>
              <a:buSzPts val="4000"/>
              <a:buFont typeface="Source Sans Pro SemiBold"/>
              <a:buAutoNum type="romanLcPeriod"/>
              <a:defRPr sz="4000">
                <a:latin typeface="Source Sans Pro"/>
                <a:ea typeface="Source Sans Pro"/>
                <a:cs typeface="Source Sans Pro"/>
                <a:sym typeface="Source Sans Pro"/>
              </a:defRPr>
            </a:lvl6pPr>
            <a:lvl7pPr indent="-482600" lvl="6" marL="3200400" rtl="0">
              <a:lnSpc>
                <a:spcPct val="100000"/>
              </a:lnSpc>
              <a:spcBef>
                <a:spcPts val="2400"/>
              </a:spcBef>
              <a:spcAft>
                <a:spcPts val="0"/>
              </a:spcAft>
              <a:buSzPts val="4000"/>
              <a:buFont typeface="Source Sans Pro SemiBold"/>
              <a:buAutoNum type="arabicPlain"/>
              <a:defRPr sz="4000">
                <a:latin typeface="Source Sans Pro"/>
                <a:ea typeface="Source Sans Pro"/>
                <a:cs typeface="Source Sans Pro"/>
                <a:sym typeface="Source Sans Pro"/>
              </a:defRPr>
            </a:lvl7pPr>
            <a:lvl8pPr indent="-482600" lvl="7" marL="3657600" rtl="0">
              <a:lnSpc>
                <a:spcPct val="100000"/>
              </a:lnSpc>
              <a:spcBef>
                <a:spcPts val="2400"/>
              </a:spcBef>
              <a:spcAft>
                <a:spcPts val="0"/>
              </a:spcAft>
              <a:buSzPts val="4000"/>
              <a:buFont typeface="Source Sans Pro SemiBold"/>
              <a:buAutoNum type="alphaLcPeriod"/>
              <a:defRPr sz="4000">
                <a:latin typeface="Source Sans Pro"/>
                <a:ea typeface="Source Sans Pro"/>
                <a:cs typeface="Source Sans Pro"/>
                <a:sym typeface="Source Sans Pro"/>
              </a:defRPr>
            </a:lvl8pPr>
            <a:lvl9pPr indent="-482600" lvl="8" marL="4114800" rtl="0">
              <a:lnSpc>
                <a:spcPct val="100000"/>
              </a:lnSpc>
              <a:spcBef>
                <a:spcPts val="2400"/>
              </a:spcBef>
              <a:spcAft>
                <a:spcPts val="2400"/>
              </a:spcAft>
              <a:buSzPts val="4000"/>
              <a:buFont typeface="Source Sans Pro SemiBold"/>
              <a:buAutoNum type="romanLcPeriod"/>
              <a:defRPr sz="40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296">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3_2">
    <p:spTree>
      <p:nvGrpSpPr>
        <p:cNvPr id="144" name="Shape 14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45" name="Shape 145"/>
        <p:cNvGrpSpPr/>
        <p:nvPr/>
      </p:nvGrpSpPr>
      <p:grpSpPr>
        <a:xfrm>
          <a:off x="0" y="0"/>
          <a:ext cx="0" cy="0"/>
          <a:chOff x="0" y="0"/>
          <a:chExt cx="0" cy="0"/>
        </a:xfrm>
      </p:grpSpPr>
      <p:sp>
        <p:nvSpPr>
          <p:cNvPr id="146" name="Google Shape;146;p27"/>
          <p:cNvSpPr txBox="1"/>
          <p:nvPr>
            <p:ph type="ctrTitle"/>
          </p:nvPr>
        </p:nvSpPr>
        <p:spPr>
          <a:xfrm>
            <a:off x="623417" y="1489150"/>
            <a:ext cx="17041200" cy="4105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400"/>
              <a:buNone/>
              <a:defRPr sz="10400"/>
            </a:lvl1pPr>
            <a:lvl2pPr lvl="1" rtl="0" algn="ctr">
              <a:spcBef>
                <a:spcPts val="0"/>
              </a:spcBef>
              <a:spcAft>
                <a:spcPts val="0"/>
              </a:spcAft>
              <a:buSzPts val="10400"/>
              <a:buNone/>
              <a:defRPr sz="10400"/>
            </a:lvl2pPr>
            <a:lvl3pPr lvl="2" rtl="0" algn="ctr">
              <a:spcBef>
                <a:spcPts val="0"/>
              </a:spcBef>
              <a:spcAft>
                <a:spcPts val="0"/>
              </a:spcAft>
              <a:buSzPts val="10400"/>
              <a:buNone/>
              <a:defRPr sz="10400"/>
            </a:lvl3pPr>
            <a:lvl4pPr lvl="3" rtl="0" algn="ctr">
              <a:spcBef>
                <a:spcPts val="0"/>
              </a:spcBef>
              <a:spcAft>
                <a:spcPts val="0"/>
              </a:spcAft>
              <a:buSzPts val="10400"/>
              <a:buNone/>
              <a:defRPr sz="10400"/>
            </a:lvl4pPr>
            <a:lvl5pPr lvl="4" rtl="0" algn="ctr">
              <a:spcBef>
                <a:spcPts val="0"/>
              </a:spcBef>
              <a:spcAft>
                <a:spcPts val="0"/>
              </a:spcAft>
              <a:buSzPts val="10400"/>
              <a:buNone/>
              <a:defRPr sz="10400"/>
            </a:lvl5pPr>
            <a:lvl6pPr lvl="5" rtl="0" algn="ctr">
              <a:spcBef>
                <a:spcPts val="0"/>
              </a:spcBef>
              <a:spcAft>
                <a:spcPts val="0"/>
              </a:spcAft>
              <a:buSzPts val="10400"/>
              <a:buNone/>
              <a:defRPr sz="10400"/>
            </a:lvl6pPr>
            <a:lvl7pPr lvl="6" rtl="0" algn="ctr">
              <a:spcBef>
                <a:spcPts val="0"/>
              </a:spcBef>
              <a:spcAft>
                <a:spcPts val="0"/>
              </a:spcAft>
              <a:buSzPts val="10400"/>
              <a:buNone/>
              <a:defRPr sz="10400"/>
            </a:lvl7pPr>
            <a:lvl8pPr lvl="7" rtl="0" algn="ctr">
              <a:spcBef>
                <a:spcPts val="0"/>
              </a:spcBef>
              <a:spcAft>
                <a:spcPts val="0"/>
              </a:spcAft>
              <a:buSzPts val="10400"/>
              <a:buNone/>
              <a:defRPr sz="10400"/>
            </a:lvl8pPr>
            <a:lvl9pPr lvl="8" rtl="0" algn="ctr">
              <a:spcBef>
                <a:spcPts val="0"/>
              </a:spcBef>
              <a:spcAft>
                <a:spcPts val="0"/>
              </a:spcAft>
              <a:buSzPts val="10400"/>
              <a:buNone/>
              <a:defRPr sz="10400"/>
            </a:lvl9pPr>
          </a:lstStyle>
          <a:p/>
        </p:txBody>
      </p:sp>
      <p:sp>
        <p:nvSpPr>
          <p:cNvPr id="147" name="Google Shape;147;p27"/>
          <p:cNvSpPr txBox="1"/>
          <p:nvPr>
            <p:ph idx="1" type="subTitle"/>
          </p:nvPr>
        </p:nvSpPr>
        <p:spPr>
          <a:xfrm>
            <a:off x="623400" y="5668250"/>
            <a:ext cx="17041200" cy="158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48" name="Google Shape;148;p27"/>
          <p:cNvSpPr txBox="1"/>
          <p:nvPr>
            <p:ph idx="12" type="sldNum"/>
          </p:nvPr>
        </p:nvSpPr>
        <p:spPr>
          <a:xfrm>
            <a:off x="16944916" y="9326434"/>
            <a:ext cx="1097400" cy="7872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Title Slide (White)">
  <p:cSld name="TITLE_1_1">
    <p:bg>
      <p:bgPr>
        <a:solidFill>
          <a:srgbClr val="FFFFFF"/>
        </a:solidFill>
      </p:bgPr>
    </p:bg>
    <p:spTree>
      <p:nvGrpSpPr>
        <p:cNvPr id="53" name="Shape 53"/>
        <p:cNvGrpSpPr/>
        <p:nvPr/>
      </p:nvGrpSpPr>
      <p:grpSpPr>
        <a:xfrm>
          <a:off x="0" y="0"/>
          <a:ext cx="0" cy="0"/>
          <a:chOff x="0" y="0"/>
          <a:chExt cx="0" cy="0"/>
        </a:xfrm>
      </p:grpSpPr>
      <p:pic>
        <p:nvPicPr>
          <p:cNvPr id="54" name="Google Shape;54;p4"/>
          <p:cNvPicPr preferRelativeResize="0"/>
          <p:nvPr/>
        </p:nvPicPr>
        <p:blipFill rotWithShape="1">
          <a:blip r:embed="rId2">
            <a:alphaModFix/>
          </a:blip>
          <a:srcRect b="0" l="0" r="0" t="0"/>
          <a:stretch/>
        </p:blipFill>
        <p:spPr>
          <a:xfrm>
            <a:off x="914400" y="914400"/>
            <a:ext cx="2057400" cy="2057400"/>
          </a:xfrm>
          <a:prstGeom prst="rect">
            <a:avLst/>
          </a:prstGeom>
          <a:noFill/>
          <a:ln>
            <a:noFill/>
          </a:ln>
        </p:spPr>
      </p:pic>
      <p:sp>
        <p:nvSpPr>
          <p:cNvPr id="55" name="Google Shape;55;p4"/>
          <p:cNvSpPr txBox="1"/>
          <p:nvPr>
            <p:ph type="title"/>
          </p:nvPr>
        </p:nvSpPr>
        <p:spPr>
          <a:xfrm>
            <a:off x="914400" y="3886200"/>
            <a:ext cx="16459200" cy="155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7200">
                <a:latin typeface="Playfair Display"/>
                <a:ea typeface="Playfair Display"/>
                <a:cs typeface="Playfair Display"/>
                <a:sym typeface="Playfair Display"/>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56" name="Google Shape;56;p4"/>
          <p:cNvSpPr txBox="1"/>
          <p:nvPr>
            <p:ph idx="1" type="subTitle"/>
          </p:nvPr>
        </p:nvSpPr>
        <p:spPr>
          <a:xfrm>
            <a:off x="914400" y="5440500"/>
            <a:ext cx="16459200" cy="105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4800">
                <a:solidFill>
                  <a:schemeClr val="lt1"/>
                </a:solidFill>
                <a:latin typeface="Source Sans Pro"/>
                <a:ea typeface="Source Sans Pro"/>
                <a:cs typeface="Source Sans Pro"/>
                <a:sym typeface="Source Sans Pro"/>
              </a:defRPr>
            </a:lvl1pPr>
            <a:lvl2pPr lvl="1" rtl="0">
              <a:spcBef>
                <a:spcPts val="0"/>
              </a:spcBef>
              <a:spcAft>
                <a:spcPts val="0"/>
              </a:spcAft>
              <a:buNone/>
              <a:defRPr sz="4800">
                <a:latin typeface="Source Sans Pro"/>
                <a:ea typeface="Source Sans Pro"/>
                <a:cs typeface="Source Sans Pro"/>
                <a:sym typeface="Source Sans Pro"/>
              </a:defRPr>
            </a:lvl2pPr>
            <a:lvl3pPr lvl="2" rtl="0">
              <a:spcBef>
                <a:spcPts val="1600"/>
              </a:spcBef>
              <a:spcAft>
                <a:spcPts val="0"/>
              </a:spcAft>
              <a:buNone/>
              <a:defRPr sz="4800">
                <a:latin typeface="Source Sans Pro"/>
                <a:ea typeface="Source Sans Pro"/>
                <a:cs typeface="Source Sans Pro"/>
                <a:sym typeface="Source Sans Pro"/>
              </a:defRPr>
            </a:lvl3pPr>
            <a:lvl4pPr lvl="3" rtl="0">
              <a:spcBef>
                <a:spcPts val="1600"/>
              </a:spcBef>
              <a:spcAft>
                <a:spcPts val="0"/>
              </a:spcAft>
              <a:buNone/>
              <a:defRPr sz="4800">
                <a:latin typeface="Source Sans Pro"/>
                <a:ea typeface="Source Sans Pro"/>
                <a:cs typeface="Source Sans Pro"/>
                <a:sym typeface="Source Sans Pro"/>
              </a:defRPr>
            </a:lvl4pPr>
            <a:lvl5pPr lvl="4" rtl="0">
              <a:spcBef>
                <a:spcPts val="1600"/>
              </a:spcBef>
              <a:spcAft>
                <a:spcPts val="0"/>
              </a:spcAft>
              <a:buNone/>
              <a:defRPr sz="4800">
                <a:latin typeface="Source Sans Pro"/>
                <a:ea typeface="Source Sans Pro"/>
                <a:cs typeface="Source Sans Pro"/>
                <a:sym typeface="Source Sans Pro"/>
              </a:defRPr>
            </a:lvl5pPr>
            <a:lvl6pPr lvl="5" rtl="0">
              <a:spcBef>
                <a:spcPts val="1600"/>
              </a:spcBef>
              <a:spcAft>
                <a:spcPts val="0"/>
              </a:spcAft>
              <a:buNone/>
              <a:defRPr sz="4800">
                <a:latin typeface="Source Sans Pro"/>
                <a:ea typeface="Source Sans Pro"/>
                <a:cs typeface="Source Sans Pro"/>
                <a:sym typeface="Source Sans Pro"/>
              </a:defRPr>
            </a:lvl6pPr>
            <a:lvl7pPr lvl="6" rtl="0">
              <a:spcBef>
                <a:spcPts val="1600"/>
              </a:spcBef>
              <a:spcAft>
                <a:spcPts val="0"/>
              </a:spcAft>
              <a:buNone/>
              <a:defRPr sz="4800">
                <a:latin typeface="Source Sans Pro"/>
                <a:ea typeface="Source Sans Pro"/>
                <a:cs typeface="Source Sans Pro"/>
                <a:sym typeface="Source Sans Pro"/>
              </a:defRPr>
            </a:lvl7pPr>
            <a:lvl8pPr lvl="7" rtl="0">
              <a:spcBef>
                <a:spcPts val="1600"/>
              </a:spcBef>
              <a:spcAft>
                <a:spcPts val="0"/>
              </a:spcAft>
              <a:buNone/>
              <a:defRPr sz="4800">
                <a:latin typeface="Source Sans Pro"/>
                <a:ea typeface="Source Sans Pro"/>
                <a:cs typeface="Source Sans Pro"/>
                <a:sym typeface="Source Sans Pro"/>
              </a:defRPr>
            </a:lvl8pPr>
            <a:lvl9pPr lvl="8" rtl="0">
              <a:spcBef>
                <a:spcPts val="1600"/>
              </a:spcBef>
              <a:spcAft>
                <a:spcPts val="1600"/>
              </a:spcAft>
              <a:buNone/>
              <a:defRPr sz="4800">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244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ue)">
  <p:cSld name="TITLE_1_1_1">
    <p:bg>
      <p:bgPr>
        <a:solidFill>
          <a:srgbClr val="0D4681"/>
        </a:solidFill>
      </p:bgPr>
    </p:bg>
    <p:spTree>
      <p:nvGrpSpPr>
        <p:cNvPr id="57" name="Shape 57"/>
        <p:cNvGrpSpPr/>
        <p:nvPr/>
      </p:nvGrpSpPr>
      <p:grpSpPr>
        <a:xfrm>
          <a:off x="0" y="0"/>
          <a:ext cx="0" cy="0"/>
          <a:chOff x="0" y="0"/>
          <a:chExt cx="0" cy="0"/>
        </a:xfrm>
      </p:grpSpPr>
      <p:sp>
        <p:nvSpPr>
          <p:cNvPr id="58" name="Google Shape;58;p5"/>
          <p:cNvSpPr txBox="1"/>
          <p:nvPr>
            <p:ph idx="1" type="subTitle"/>
          </p:nvPr>
        </p:nvSpPr>
        <p:spPr>
          <a:xfrm>
            <a:off x="914400" y="6626475"/>
            <a:ext cx="16459200" cy="105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4800">
                <a:solidFill>
                  <a:srgbClr val="9EDBFF"/>
                </a:solidFill>
                <a:latin typeface="Source Sans Pro"/>
                <a:ea typeface="Source Sans Pro"/>
                <a:cs typeface="Source Sans Pro"/>
                <a:sym typeface="Source Sans Pro"/>
              </a:defRPr>
            </a:lvl1pPr>
            <a:lvl2pPr lvl="1" algn="ctr">
              <a:spcBef>
                <a:spcPts val="0"/>
              </a:spcBef>
              <a:spcAft>
                <a:spcPts val="0"/>
              </a:spcAft>
              <a:buNone/>
              <a:defRPr sz="4800">
                <a:solidFill>
                  <a:srgbClr val="9EDBFF"/>
                </a:solidFill>
                <a:latin typeface="Source Sans Pro"/>
                <a:ea typeface="Source Sans Pro"/>
                <a:cs typeface="Source Sans Pro"/>
                <a:sym typeface="Source Sans Pro"/>
              </a:defRPr>
            </a:lvl2pPr>
            <a:lvl3pPr lvl="2" algn="ctr">
              <a:spcBef>
                <a:spcPts val="1600"/>
              </a:spcBef>
              <a:spcAft>
                <a:spcPts val="0"/>
              </a:spcAft>
              <a:buNone/>
              <a:defRPr sz="4800">
                <a:solidFill>
                  <a:srgbClr val="9EDBFF"/>
                </a:solidFill>
                <a:latin typeface="Source Sans Pro"/>
                <a:ea typeface="Source Sans Pro"/>
                <a:cs typeface="Source Sans Pro"/>
                <a:sym typeface="Source Sans Pro"/>
              </a:defRPr>
            </a:lvl3pPr>
            <a:lvl4pPr lvl="3" algn="ctr">
              <a:spcBef>
                <a:spcPts val="1600"/>
              </a:spcBef>
              <a:spcAft>
                <a:spcPts val="0"/>
              </a:spcAft>
              <a:buNone/>
              <a:defRPr sz="4800">
                <a:solidFill>
                  <a:srgbClr val="9EDBFF"/>
                </a:solidFill>
                <a:latin typeface="Source Sans Pro"/>
                <a:ea typeface="Source Sans Pro"/>
                <a:cs typeface="Source Sans Pro"/>
                <a:sym typeface="Source Sans Pro"/>
              </a:defRPr>
            </a:lvl4pPr>
            <a:lvl5pPr lvl="4" algn="ctr">
              <a:spcBef>
                <a:spcPts val="1600"/>
              </a:spcBef>
              <a:spcAft>
                <a:spcPts val="0"/>
              </a:spcAft>
              <a:buNone/>
              <a:defRPr sz="4800">
                <a:solidFill>
                  <a:srgbClr val="9EDBFF"/>
                </a:solidFill>
                <a:latin typeface="Source Sans Pro"/>
                <a:ea typeface="Source Sans Pro"/>
                <a:cs typeface="Source Sans Pro"/>
                <a:sym typeface="Source Sans Pro"/>
              </a:defRPr>
            </a:lvl5pPr>
            <a:lvl6pPr lvl="5" algn="ctr">
              <a:spcBef>
                <a:spcPts val="1600"/>
              </a:spcBef>
              <a:spcAft>
                <a:spcPts val="0"/>
              </a:spcAft>
              <a:buNone/>
              <a:defRPr sz="4800">
                <a:solidFill>
                  <a:srgbClr val="9EDBFF"/>
                </a:solidFill>
                <a:latin typeface="Source Sans Pro"/>
                <a:ea typeface="Source Sans Pro"/>
                <a:cs typeface="Source Sans Pro"/>
                <a:sym typeface="Source Sans Pro"/>
              </a:defRPr>
            </a:lvl6pPr>
            <a:lvl7pPr lvl="6" algn="ctr">
              <a:spcBef>
                <a:spcPts val="1600"/>
              </a:spcBef>
              <a:spcAft>
                <a:spcPts val="0"/>
              </a:spcAft>
              <a:buNone/>
              <a:defRPr sz="4800">
                <a:solidFill>
                  <a:srgbClr val="9EDBFF"/>
                </a:solidFill>
                <a:latin typeface="Source Sans Pro"/>
                <a:ea typeface="Source Sans Pro"/>
                <a:cs typeface="Source Sans Pro"/>
                <a:sym typeface="Source Sans Pro"/>
              </a:defRPr>
            </a:lvl7pPr>
            <a:lvl8pPr lvl="7" algn="ctr">
              <a:spcBef>
                <a:spcPts val="1600"/>
              </a:spcBef>
              <a:spcAft>
                <a:spcPts val="0"/>
              </a:spcAft>
              <a:buNone/>
              <a:defRPr sz="4800">
                <a:solidFill>
                  <a:srgbClr val="9EDBFF"/>
                </a:solidFill>
                <a:latin typeface="Source Sans Pro"/>
                <a:ea typeface="Source Sans Pro"/>
                <a:cs typeface="Source Sans Pro"/>
                <a:sym typeface="Source Sans Pro"/>
              </a:defRPr>
            </a:lvl8pPr>
            <a:lvl9pPr lvl="8" algn="ctr">
              <a:spcBef>
                <a:spcPts val="1600"/>
              </a:spcBef>
              <a:spcAft>
                <a:spcPts val="1600"/>
              </a:spcAft>
              <a:buNone/>
              <a:defRPr sz="4800">
                <a:solidFill>
                  <a:srgbClr val="9EDBFF"/>
                </a:solidFill>
                <a:latin typeface="Source Sans Pro"/>
                <a:ea typeface="Source Sans Pro"/>
                <a:cs typeface="Source Sans Pro"/>
                <a:sym typeface="Source Sans Pro"/>
              </a:defRPr>
            </a:lvl9pPr>
          </a:lstStyle>
          <a:p/>
        </p:txBody>
      </p:sp>
      <p:pic>
        <p:nvPicPr>
          <p:cNvPr id="59" name="Google Shape;59;p5"/>
          <p:cNvPicPr preferRelativeResize="0"/>
          <p:nvPr/>
        </p:nvPicPr>
        <p:blipFill rotWithShape="1">
          <a:blip r:embed="rId2">
            <a:alphaModFix/>
          </a:blip>
          <a:srcRect b="0" l="0" r="0" t="0"/>
          <a:stretch/>
        </p:blipFill>
        <p:spPr>
          <a:xfrm>
            <a:off x="7796087" y="1828800"/>
            <a:ext cx="2695825" cy="2695850"/>
          </a:xfrm>
          <a:prstGeom prst="rect">
            <a:avLst/>
          </a:prstGeom>
          <a:noFill/>
          <a:ln>
            <a:noFill/>
          </a:ln>
        </p:spPr>
      </p:pic>
      <p:sp>
        <p:nvSpPr>
          <p:cNvPr id="60" name="Google Shape;60;p5"/>
          <p:cNvSpPr txBox="1"/>
          <p:nvPr>
            <p:ph type="title"/>
          </p:nvPr>
        </p:nvSpPr>
        <p:spPr>
          <a:xfrm>
            <a:off x="914400" y="5261775"/>
            <a:ext cx="16459200" cy="1059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7200"/>
              <a:buFont typeface="Playfair Display"/>
              <a:buNone/>
              <a:defRPr b="1" sz="7200">
                <a:solidFill>
                  <a:srgbClr val="FFFFFF"/>
                </a:solidFill>
                <a:latin typeface="Playfair Display"/>
                <a:ea typeface="Playfair Display"/>
                <a:cs typeface="Playfair Display"/>
                <a:sym typeface="Playfair Display"/>
              </a:defRPr>
            </a:lvl1pPr>
            <a:lvl2pPr lvl="1"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2pPr>
            <a:lvl3pPr lvl="2"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3pPr>
            <a:lvl4pPr lvl="3"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4pPr>
            <a:lvl5pPr lvl="4"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5pPr>
            <a:lvl6pPr lvl="5"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6pPr>
            <a:lvl7pPr lvl="6"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7pPr>
            <a:lvl8pPr lvl="7"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8pPr>
            <a:lvl9pPr lvl="8" rtl="0" algn="ctr">
              <a:spcBef>
                <a:spcPts val="0"/>
              </a:spcBef>
              <a:spcAft>
                <a:spcPts val="0"/>
              </a:spcAft>
              <a:buClr>
                <a:srgbClr val="FFFFFF"/>
              </a:buClr>
              <a:buSzPts val="4800"/>
              <a:buFont typeface="Source Sans Pro"/>
              <a:buNone/>
              <a:defRPr b="1" sz="4800">
                <a:solidFill>
                  <a:srgbClr val="FFFFFF"/>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152">
          <p15:clr>
            <a:srgbClr val="F9AD4C"/>
          </p15:clr>
        </p15:guide>
        <p15:guide id="2" orient="horz" pos="532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p:cSld name="TITLE_1_1_1_1">
    <p:bg>
      <p:bgPr>
        <a:solidFill>
          <a:srgbClr val="FFFFFF"/>
        </a:solidFill>
      </p:bgPr>
    </p:bg>
    <p:spTree>
      <p:nvGrpSpPr>
        <p:cNvPr id="61" name="Shape 61"/>
        <p:cNvGrpSpPr/>
        <p:nvPr/>
      </p:nvGrpSpPr>
      <p:grpSpPr>
        <a:xfrm>
          <a:off x="0" y="0"/>
          <a:ext cx="0" cy="0"/>
          <a:chOff x="0" y="0"/>
          <a:chExt cx="0" cy="0"/>
        </a:xfrm>
      </p:grpSpPr>
      <p:sp>
        <p:nvSpPr>
          <p:cNvPr id="62" name="Google Shape;62;p6"/>
          <p:cNvSpPr txBox="1"/>
          <p:nvPr>
            <p:ph idx="1" type="subTitle"/>
          </p:nvPr>
        </p:nvSpPr>
        <p:spPr>
          <a:xfrm>
            <a:off x="914400" y="6626475"/>
            <a:ext cx="16459200" cy="105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chemeClr val="lt1"/>
                </a:solidFill>
                <a:latin typeface="Source Sans Pro"/>
                <a:ea typeface="Source Sans Pro"/>
                <a:cs typeface="Source Sans Pro"/>
                <a:sym typeface="Source Sans Pro"/>
              </a:defRPr>
            </a:lvl1pPr>
            <a:lvl2pPr lvl="1" rtl="0" algn="ctr">
              <a:spcBef>
                <a:spcPts val="0"/>
              </a:spcBef>
              <a:spcAft>
                <a:spcPts val="0"/>
              </a:spcAft>
              <a:buNone/>
              <a:defRPr sz="4800">
                <a:solidFill>
                  <a:srgbClr val="8C949D"/>
                </a:solidFill>
                <a:latin typeface="Source Sans Pro"/>
                <a:ea typeface="Source Sans Pro"/>
                <a:cs typeface="Source Sans Pro"/>
                <a:sym typeface="Source Sans Pro"/>
              </a:defRPr>
            </a:lvl2pPr>
            <a:lvl3pPr lvl="2" rtl="0" algn="ctr">
              <a:spcBef>
                <a:spcPts val="1600"/>
              </a:spcBef>
              <a:spcAft>
                <a:spcPts val="0"/>
              </a:spcAft>
              <a:buNone/>
              <a:defRPr sz="4800">
                <a:solidFill>
                  <a:srgbClr val="8C949D"/>
                </a:solidFill>
                <a:latin typeface="Source Sans Pro"/>
                <a:ea typeface="Source Sans Pro"/>
                <a:cs typeface="Source Sans Pro"/>
                <a:sym typeface="Source Sans Pro"/>
              </a:defRPr>
            </a:lvl3pPr>
            <a:lvl4pPr lvl="3" rtl="0" algn="ctr">
              <a:spcBef>
                <a:spcPts val="1600"/>
              </a:spcBef>
              <a:spcAft>
                <a:spcPts val="0"/>
              </a:spcAft>
              <a:buNone/>
              <a:defRPr sz="4800">
                <a:solidFill>
                  <a:srgbClr val="8C949D"/>
                </a:solidFill>
                <a:latin typeface="Source Sans Pro"/>
                <a:ea typeface="Source Sans Pro"/>
                <a:cs typeface="Source Sans Pro"/>
                <a:sym typeface="Source Sans Pro"/>
              </a:defRPr>
            </a:lvl4pPr>
            <a:lvl5pPr lvl="4" rtl="0" algn="ctr">
              <a:spcBef>
                <a:spcPts val="1600"/>
              </a:spcBef>
              <a:spcAft>
                <a:spcPts val="0"/>
              </a:spcAft>
              <a:buNone/>
              <a:defRPr sz="4800">
                <a:solidFill>
                  <a:srgbClr val="8C949D"/>
                </a:solidFill>
                <a:latin typeface="Source Sans Pro"/>
                <a:ea typeface="Source Sans Pro"/>
                <a:cs typeface="Source Sans Pro"/>
                <a:sym typeface="Source Sans Pro"/>
              </a:defRPr>
            </a:lvl5pPr>
            <a:lvl6pPr lvl="5" rtl="0" algn="ctr">
              <a:spcBef>
                <a:spcPts val="1600"/>
              </a:spcBef>
              <a:spcAft>
                <a:spcPts val="0"/>
              </a:spcAft>
              <a:buNone/>
              <a:defRPr sz="4800">
                <a:solidFill>
                  <a:srgbClr val="8C949D"/>
                </a:solidFill>
                <a:latin typeface="Source Sans Pro"/>
                <a:ea typeface="Source Sans Pro"/>
                <a:cs typeface="Source Sans Pro"/>
                <a:sym typeface="Source Sans Pro"/>
              </a:defRPr>
            </a:lvl6pPr>
            <a:lvl7pPr lvl="6" rtl="0" algn="ctr">
              <a:spcBef>
                <a:spcPts val="1600"/>
              </a:spcBef>
              <a:spcAft>
                <a:spcPts val="0"/>
              </a:spcAft>
              <a:buNone/>
              <a:defRPr sz="4800">
                <a:solidFill>
                  <a:srgbClr val="8C949D"/>
                </a:solidFill>
                <a:latin typeface="Source Sans Pro"/>
                <a:ea typeface="Source Sans Pro"/>
                <a:cs typeface="Source Sans Pro"/>
                <a:sym typeface="Source Sans Pro"/>
              </a:defRPr>
            </a:lvl7pPr>
            <a:lvl8pPr lvl="7" rtl="0" algn="ctr">
              <a:spcBef>
                <a:spcPts val="1600"/>
              </a:spcBef>
              <a:spcAft>
                <a:spcPts val="0"/>
              </a:spcAft>
              <a:buNone/>
              <a:defRPr sz="4800">
                <a:solidFill>
                  <a:srgbClr val="8C949D"/>
                </a:solidFill>
                <a:latin typeface="Source Sans Pro"/>
                <a:ea typeface="Source Sans Pro"/>
                <a:cs typeface="Source Sans Pro"/>
                <a:sym typeface="Source Sans Pro"/>
              </a:defRPr>
            </a:lvl8pPr>
            <a:lvl9pPr lvl="8" rtl="0" algn="ctr">
              <a:spcBef>
                <a:spcPts val="1600"/>
              </a:spcBef>
              <a:spcAft>
                <a:spcPts val="1600"/>
              </a:spcAft>
              <a:buNone/>
              <a:defRPr sz="4800">
                <a:solidFill>
                  <a:srgbClr val="8C949D"/>
                </a:solidFill>
                <a:latin typeface="Source Sans Pro"/>
                <a:ea typeface="Source Sans Pro"/>
                <a:cs typeface="Source Sans Pro"/>
                <a:sym typeface="Source Sans Pro"/>
              </a:defRPr>
            </a:lvl9pPr>
          </a:lstStyle>
          <a:p/>
        </p:txBody>
      </p:sp>
      <p:sp>
        <p:nvSpPr>
          <p:cNvPr id="63" name="Google Shape;63;p6"/>
          <p:cNvSpPr txBox="1"/>
          <p:nvPr>
            <p:ph type="title"/>
          </p:nvPr>
        </p:nvSpPr>
        <p:spPr>
          <a:xfrm>
            <a:off x="914400" y="5261775"/>
            <a:ext cx="16459200" cy="105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Font typeface="Playfair Display"/>
              <a:buNone/>
              <a:defRPr b="1" sz="7200">
                <a:latin typeface="Playfair Display"/>
                <a:ea typeface="Playfair Display"/>
                <a:cs typeface="Playfair Display"/>
                <a:sym typeface="Playfair Display"/>
              </a:defRPr>
            </a:lvl1pPr>
            <a:lvl2pPr lvl="1"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2pPr>
            <a:lvl3pPr lvl="2"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3pPr>
            <a:lvl4pPr lvl="3"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4pPr>
            <a:lvl5pPr lvl="4"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5pPr>
            <a:lvl6pPr lvl="5"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6pPr>
            <a:lvl7pPr lvl="6"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7pPr>
            <a:lvl8pPr lvl="7"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8pPr>
            <a:lvl9pPr lvl="8" rtl="0" algn="ctr">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9pPr>
          </a:lstStyle>
          <a:p/>
        </p:txBody>
      </p:sp>
      <p:pic>
        <p:nvPicPr>
          <p:cNvPr id="64" name="Google Shape;64;p6"/>
          <p:cNvPicPr preferRelativeResize="0"/>
          <p:nvPr/>
        </p:nvPicPr>
        <p:blipFill rotWithShape="1">
          <a:blip r:embed="rId2">
            <a:alphaModFix/>
          </a:blip>
          <a:srcRect b="0" l="0" r="0" t="0"/>
          <a:stretch/>
        </p:blipFill>
        <p:spPr>
          <a:xfrm>
            <a:off x="7796087" y="1828800"/>
            <a:ext cx="2695825" cy="2695850"/>
          </a:xfrm>
          <a:prstGeom prst="rect">
            <a:avLst/>
          </a:prstGeom>
          <a:noFill/>
          <a:ln>
            <a:noFill/>
          </a:ln>
        </p:spPr>
      </p:pic>
    </p:spTree>
  </p:cSld>
  <p:clrMapOvr>
    <a:masterClrMapping/>
  </p:clrMapOvr>
  <p:extLst>
    <p:ext uri="{DCECCB84-F9BA-43D5-87BE-67443E8EF086}">
      <p15:sldGuideLst>
        <p15:guide id="1" orient="horz" pos="1152">
          <p15:clr>
            <a:srgbClr val="F9AD4C"/>
          </p15:clr>
        </p15:guide>
        <p15:guide id="2" orient="horz" pos="532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ademic Title Slide (Blue)">
  <p:cSld name="TITLE_1_1_1_1_1">
    <p:bg>
      <p:bgPr>
        <a:solidFill>
          <a:srgbClr val="0D4681"/>
        </a:solidFill>
      </p:bgPr>
    </p:bg>
    <p:spTree>
      <p:nvGrpSpPr>
        <p:cNvPr id="65" name="Shape 65"/>
        <p:cNvGrpSpPr/>
        <p:nvPr/>
      </p:nvGrpSpPr>
      <p:grpSpPr>
        <a:xfrm>
          <a:off x="0" y="0"/>
          <a:ext cx="0" cy="0"/>
          <a:chOff x="0" y="0"/>
          <a:chExt cx="0" cy="0"/>
        </a:xfrm>
      </p:grpSpPr>
      <p:sp>
        <p:nvSpPr>
          <p:cNvPr id="66" name="Google Shape;66;p7"/>
          <p:cNvSpPr txBox="1"/>
          <p:nvPr>
            <p:ph type="title"/>
          </p:nvPr>
        </p:nvSpPr>
        <p:spPr>
          <a:xfrm>
            <a:off x="3886200" y="1371600"/>
            <a:ext cx="11887200" cy="328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400"/>
              <a:buFont typeface="Playfair Display"/>
              <a:buNone/>
              <a:defRPr b="1" sz="6400">
                <a:solidFill>
                  <a:srgbClr val="FFFFFF"/>
                </a:solidFill>
                <a:latin typeface="Playfair Display"/>
                <a:ea typeface="Playfair Display"/>
                <a:cs typeface="Playfair Display"/>
                <a:sym typeface="Playfair Display"/>
              </a:defRPr>
            </a:lvl1pPr>
            <a:lvl2pPr lvl="1"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2pPr>
            <a:lvl3pPr lvl="2"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3pPr>
            <a:lvl4pPr lvl="3"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4pPr>
            <a:lvl5pPr lvl="4"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5pPr>
            <a:lvl6pPr lvl="5"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6pPr>
            <a:lvl7pPr lvl="6"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7pPr>
            <a:lvl8pPr lvl="7"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8pPr>
            <a:lvl9pPr lvl="8" rtl="0">
              <a:spcBef>
                <a:spcPts val="0"/>
              </a:spcBef>
              <a:spcAft>
                <a:spcPts val="0"/>
              </a:spcAft>
              <a:buClr>
                <a:srgbClr val="5484A4"/>
              </a:buClr>
              <a:buSzPts val="4800"/>
              <a:buFont typeface="Source Sans Pro"/>
              <a:buNone/>
              <a:defRPr b="1" sz="4800">
                <a:solidFill>
                  <a:srgbClr val="5484A4"/>
                </a:solidFill>
                <a:latin typeface="Source Sans Pro"/>
                <a:ea typeface="Source Sans Pro"/>
                <a:cs typeface="Source Sans Pro"/>
                <a:sym typeface="Source Sans Pro"/>
              </a:defRPr>
            </a:lvl9pPr>
          </a:lstStyle>
          <a:p/>
        </p:txBody>
      </p:sp>
      <p:sp>
        <p:nvSpPr>
          <p:cNvPr id="67" name="Google Shape;67;p7"/>
          <p:cNvSpPr txBox="1"/>
          <p:nvPr>
            <p:ph idx="1" type="subTitle"/>
          </p:nvPr>
        </p:nvSpPr>
        <p:spPr>
          <a:xfrm>
            <a:off x="3886200" y="4657200"/>
            <a:ext cx="11887200" cy="1722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solidFill>
                  <a:srgbClr val="9EDBFF"/>
                </a:solidFill>
                <a:latin typeface="Source Sans Pro"/>
                <a:ea typeface="Source Sans Pro"/>
                <a:cs typeface="Source Sans Pro"/>
                <a:sym typeface="Source Sans Pro"/>
              </a:defRPr>
            </a:lvl1pPr>
            <a:lvl2pPr lvl="1" rtl="0">
              <a:spcBef>
                <a:spcPts val="0"/>
              </a:spcBef>
              <a:spcAft>
                <a:spcPts val="0"/>
              </a:spcAft>
              <a:buNone/>
              <a:defRPr sz="4800">
                <a:solidFill>
                  <a:srgbClr val="9EDBFF"/>
                </a:solidFill>
                <a:latin typeface="Source Sans Pro"/>
                <a:ea typeface="Source Sans Pro"/>
                <a:cs typeface="Source Sans Pro"/>
                <a:sym typeface="Source Sans Pro"/>
              </a:defRPr>
            </a:lvl2pPr>
            <a:lvl3pPr lvl="2" rtl="0">
              <a:spcBef>
                <a:spcPts val="1600"/>
              </a:spcBef>
              <a:spcAft>
                <a:spcPts val="0"/>
              </a:spcAft>
              <a:buNone/>
              <a:defRPr sz="4800">
                <a:solidFill>
                  <a:srgbClr val="9EDBFF"/>
                </a:solidFill>
                <a:latin typeface="Source Sans Pro"/>
                <a:ea typeface="Source Sans Pro"/>
                <a:cs typeface="Source Sans Pro"/>
                <a:sym typeface="Source Sans Pro"/>
              </a:defRPr>
            </a:lvl3pPr>
            <a:lvl4pPr lvl="3" rtl="0">
              <a:spcBef>
                <a:spcPts val="1600"/>
              </a:spcBef>
              <a:spcAft>
                <a:spcPts val="0"/>
              </a:spcAft>
              <a:buNone/>
              <a:defRPr sz="4800">
                <a:solidFill>
                  <a:srgbClr val="9EDBFF"/>
                </a:solidFill>
                <a:latin typeface="Source Sans Pro"/>
                <a:ea typeface="Source Sans Pro"/>
                <a:cs typeface="Source Sans Pro"/>
                <a:sym typeface="Source Sans Pro"/>
              </a:defRPr>
            </a:lvl4pPr>
            <a:lvl5pPr lvl="4" rtl="0">
              <a:spcBef>
                <a:spcPts val="1600"/>
              </a:spcBef>
              <a:spcAft>
                <a:spcPts val="0"/>
              </a:spcAft>
              <a:buNone/>
              <a:defRPr sz="4800">
                <a:solidFill>
                  <a:srgbClr val="9EDBFF"/>
                </a:solidFill>
                <a:latin typeface="Source Sans Pro"/>
                <a:ea typeface="Source Sans Pro"/>
                <a:cs typeface="Source Sans Pro"/>
                <a:sym typeface="Source Sans Pro"/>
              </a:defRPr>
            </a:lvl5pPr>
            <a:lvl6pPr lvl="5" rtl="0">
              <a:spcBef>
                <a:spcPts val="1600"/>
              </a:spcBef>
              <a:spcAft>
                <a:spcPts val="0"/>
              </a:spcAft>
              <a:buNone/>
              <a:defRPr sz="4800">
                <a:solidFill>
                  <a:srgbClr val="9EDBFF"/>
                </a:solidFill>
                <a:latin typeface="Source Sans Pro"/>
                <a:ea typeface="Source Sans Pro"/>
                <a:cs typeface="Source Sans Pro"/>
                <a:sym typeface="Source Sans Pro"/>
              </a:defRPr>
            </a:lvl6pPr>
            <a:lvl7pPr lvl="6" rtl="0">
              <a:spcBef>
                <a:spcPts val="1600"/>
              </a:spcBef>
              <a:spcAft>
                <a:spcPts val="0"/>
              </a:spcAft>
              <a:buNone/>
              <a:defRPr sz="4800">
                <a:solidFill>
                  <a:srgbClr val="9EDBFF"/>
                </a:solidFill>
                <a:latin typeface="Source Sans Pro"/>
                <a:ea typeface="Source Sans Pro"/>
                <a:cs typeface="Source Sans Pro"/>
                <a:sym typeface="Source Sans Pro"/>
              </a:defRPr>
            </a:lvl7pPr>
            <a:lvl8pPr lvl="7" rtl="0">
              <a:spcBef>
                <a:spcPts val="1600"/>
              </a:spcBef>
              <a:spcAft>
                <a:spcPts val="0"/>
              </a:spcAft>
              <a:buNone/>
              <a:defRPr sz="4800">
                <a:solidFill>
                  <a:srgbClr val="9EDBFF"/>
                </a:solidFill>
                <a:latin typeface="Source Sans Pro"/>
                <a:ea typeface="Source Sans Pro"/>
                <a:cs typeface="Source Sans Pro"/>
                <a:sym typeface="Source Sans Pro"/>
              </a:defRPr>
            </a:lvl8pPr>
            <a:lvl9pPr lvl="8" rtl="0">
              <a:spcBef>
                <a:spcPts val="1600"/>
              </a:spcBef>
              <a:spcAft>
                <a:spcPts val="1600"/>
              </a:spcAft>
              <a:buNone/>
              <a:defRPr sz="4800">
                <a:solidFill>
                  <a:srgbClr val="9EDBFF"/>
                </a:solidFill>
                <a:latin typeface="Source Sans Pro"/>
                <a:ea typeface="Source Sans Pro"/>
                <a:cs typeface="Source Sans Pro"/>
                <a:sym typeface="Source Sans Pro"/>
              </a:defRPr>
            </a:lvl9pPr>
          </a:lstStyle>
          <a:p/>
        </p:txBody>
      </p:sp>
      <p:sp>
        <p:nvSpPr>
          <p:cNvPr id="68" name="Google Shape;68;p7"/>
          <p:cNvSpPr txBox="1"/>
          <p:nvPr>
            <p:ph idx="2" type="subTitle"/>
          </p:nvPr>
        </p:nvSpPr>
        <p:spPr>
          <a:xfrm>
            <a:off x="3886200" y="8684700"/>
            <a:ext cx="11887200" cy="687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800">
                <a:solidFill>
                  <a:srgbClr val="9EDBFF"/>
                </a:solidFill>
                <a:latin typeface="Source Sans Pro"/>
                <a:ea typeface="Source Sans Pro"/>
                <a:cs typeface="Source Sans Pro"/>
                <a:sym typeface="Source Sans Pro"/>
              </a:defRPr>
            </a:lvl1pPr>
            <a:lvl2pPr lvl="1" rtl="0">
              <a:spcBef>
                <a:spcPts val="0"/>
              </a:spcBef>
              <a:spcAft>
                <a:spcPts val="0"/>
              </a:spcAft>
              <a:buNone/>
              <a:defRPr sz="2800">
                <a:solidFill>
                  <a:srgbClr val="9EDBFF"/>
                </a:solidFill>
                <a:latin typeface="Source Sans Pro"/>
                <a:ea typeface="Source Sans Pro"/>
                <a:cs typeface="Source Sans Pro"/>
                <a:sym typeface="Source Sans Pro"/>
              </a:defRPr>
            </a:lvl2pPr>
            <a:lvl3pPr lvl="2" rtl="0">
              <a:spcBef>
                <a:spcPts val="1600"/>
              </a:spcBef>
              <a:spcAft>
                <a:spcPts val="0"/>
              </a:spcAft>
              <a:buNone/>
              <a:defRPr sz="2800">
                <a:solidFill>
                  <a:srgbClr val="9EDBFF"/>
                </a:solidFill>
                <a:latin typeface="Source Sans Pro"/>
                <a:ea typeface="Source Sans Pro"/>
                <a:cs typeface="Source Sans Pro"/>
                <a:sym typeface="Source Sans Pro"/>
              </a:defRPr>
            </a:lvl3pPr>
            <a:lvl4pPr lvl="3" rtl="0">
              <a:spcBef>
                <a:spcPts val="1600"/>
              </a:spcBef>
              <a:spcAft>
                <a:spcPts val="0"/>
              </a:spcAft>
              <a:buNone/>
              <a:defRPr sz="2800">
                <a:solidFill>
                  <a:srgbClr val="9EDBFF"/>
                </a:solidFill>
                <a:latin typeface="Source Sans Pro"/>
                <a:ea typeface="Source Sans Pro"/>
                <a:cs typeface="Source Sans Pro"/>
                <a:sym typeface="Source Sans Pro"/>
              </a:defRPr>
            </a:lvl4pPr>
            <a:lvl5pPr lvl="4" rtl="0">
              <a:spcBef>
                <a:spcPts val="1600"/>
              </a:spcBef>
              <a:spcAft>
                <a:spcPts val="0"/>
              </a:spcAft>
              <a:buNone/>
              <a:defRPr sz="2800">
                <a:solidFill>
                  <a:srgbClr val="9EDBFF"/>
                </a:solidFill>
                <a:latin typeface="Source Sans Pro"/>
                <a:ea typeface="Source Sans Pro"/>
                <a:cs typeface="Source Sans Pro"/>
                <a:sym typeface="Source Sans Pro"/>
              </a:defRPr>
            </a:lvl5pPr>
            <a:lvl6pPr lvl="5" rtl="0">
              <a:spcBef>
                <a:spcPts val="1600"/>
              </a:spcBef>
              <a:spcAft>
                <a:spcPts val="0"/>
              </a:spcAft>
              <a:buNone/>
              <a:defRPr sz="2800">
                <a:solidFill>
                  <a:srgbClr val="9EDBFF"/>
                </a:solidFill>
                <a:latin typeface="Source Sans Pro"/>
                <a:ea typeface="Source Sans Pro"/>
                <a:cs typeface="Source Sans Pro"/>
                <a:sym typeface="Source Sans Pro"/>
              </a:defRPr>
            </a:lvl6pPr>
            <a:lvl7pPr lvl="6" rtl="0">
              <a:spcBef>
                <a:spcPts val="1600"/>
              </a:spcBef>
              <a:spcAft>
                <a:spcPts val="0"/>
              </a:spcAft>
              <a:buNone/>
              <a:defRPr sz="2800">
                <a:solidFill>
                  <a:srgbClr val="9EDBFF"/>
                </a:solidFill>
                <a:latin typeface="Source Sans Pro"/>
                <a:ea typeface="Source Sans Pro"/>
                <a:cs typeface="Source Sans Pro"/>
                <a:sym typeface="Source Sans Pro"/>
              </a:defRPr>
            </a:lvl7pPr>
            <a:lvl8pPr lvl="7" rtl="0">
              <a:spcBef>
                <a:spcPts val="1600"/>
              </a:spcBef>
              <a:spcAft>
                <a:spcPts val="0"/>
              </a:spcAft>
              <a:buNone/>
              <a:defRPr sz="2800">
                <a:solidFill>
                  <a:srgbClr val="9EDBFF"/>
                </a:solidFill>
                <a:latin typeface="Source Sans Pro"/>
                <a:ea typeface="Source Sans Pro"/>
                <a:cs typeface="Source Sans Pro"/>
                <a:sym typeface="Source Sans Pro"/>
              </a:defRPr>
            </a:lvl8pPr>
            <a:lvl9pPr lvl="8" rtl="0">
              <a:spcBef>
                <a:spcPts val="1600"/>
              </a:spcBef>
              <a:spcAft>
                <a:spcPts val="1600"/>
              </a:spcAft>
              <a:buNone/>
              <a:defRPr sz="2800">
                <a:solidFill>
                  <a:srgbClr val="9EDBFF"/>
                </a:solidFill>
                <a:latin typeface="Source Sans Pro"/>
                <a:ea typeface="Source Sans Pro"/>
                <a:cs typeface="Source Sans Pro"/>
                <a:sym typeface="Source Sans Pro"/>
              </a:defRPr>
            </a:lvl9pPr>
          </a:lstStyle>
          <a:p/>
        </p:txBody>
      </p:sp>
      <p:pic>
        <p:nvPicPr>
          <p:cNvPr id="69" name="Google Shape;69;p7"/>
          <p:cNvPicPr preferRelativeResize="0"/>
          <p:nvPr/>
        </p:nvPicPr>
        <p:blipFill rotWithShape="1">
          <a:blip r:embed="rId2">
            <a:alphaModFix/>
          </a:blip>
          <a:srcRect b="0" l="0" r="0" t="0"/>
          <a:stretch/>
        </p:blipFill>
        <p:spPr>
          <a:xfrm>
            <a:off x="914412" y="1638025"/>
            <a:ext cx="2148839" cy="2148839"/>
          </a:xfrm>
          <a:prstGeom prst="rect">
            <a:avLst/>
          </a:prstGeom>
          <a:noFill/>
          <a:ln>
            <a:noFill/>
          </a:ln>
        </p:spPr>
      </p:pic>
    </p:spTree>
  </p:cSld>
  <p:clrMapOvr>
    <a:masterClrMapping/>
  </p:clrMapOvr>
  <p:extLst>
    <p:ext uri="{DCECCB84-F9BA-43D5-87BE-67443E8EF086}">
      <p15:sldGuideLst>
        <p15:guide id="1" orient="horz" pos="864">
          <p15:clr>
            <a:srgbClr val="F9AD4C"/>
          </p15:clr>
        </p15:guide>
        <p15:guide id="2" pos="9936">
          <p15:clr>
            <a:srgbClr val="F9AD4C"/>
          </p15:clr>
        </p15:guide>
        <p15:guide id="3" pos="244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ademic Title Slide (White)">
  <p:cSld name="TITLE_1_1_1_1_1_2">
    <p:bg>
      <p:bgPr>
        <a:solidFill>
          <a:srgbClr val="FFFFFF"/>
        </a:solidFill>
      </p:bgPr>
    </p:bg>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0" l="0" r="0" t="0"/>
          <a:stretch/>
        </p:blipFill>
        <p:spPr>
          <a:xfrm>
            <a:off x="914402" y="1638025"/>
            <a:ext cx="2148850" cy="2148850"/>
          </a:xfrm>
          <a:prstGeom prst="rect">
            <a:avLst/>
          </a:prstGeom>
          <a:noFill/>
          <a:ln>
            <a:noFill/>
          </a:ln>
        </p:spPr>
      </p:pic>
      <p:sp>
        <p:nvSpPr>
          <p:cNvPr id="72" name="Google Shape;72;p8"/>
          <p:cNvSpPr txBox="1"/>
          <p:nvPr>
            <p:ph idx="1" type="subTitle"/>
          </p:nvPr>
        </p:nvSpPr>
        <p:spPr>
          <a:xfrm>
            <a:off x="3886200" y="8684700"/>
            <a:ext cx="11887200" cy="687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800">
                <a:solidFill>
                  <a:schemeClr val="lt1"/>
                </a:solidFill>
                <a:latin typeface="Source Sans Pro"/>
                <a:ea typeface="Source Sans Pro"/>
                <a:cs typeface="Source Sans Pro"/>
                <a:sym typeface="Source Sans Pro"/>
              </a:defRPr>
            </a:lvl1pPr>
            <a:lvl2pPr lvl="1" rtl="0">
              <a:spcBef>
                <a:spcPts val="0"/>
              </a:spcBef>
              <a:spcAft>
                <a:spcPts val="0"/>
              </a:spcAft>
              <a:buNone/>
              <a:defRPr sz="2800">
                <a:solidFill>
                  <a:schemeClr val="lt1"/>
                </a:solidFill>
                <a:latin typeface="Source Sans Pro"/>
                <a:ea typeface="Source Sans Pro"/>
                <a:cs typeface="Source Sans Pro"/>
                <a:sym typeface="Source Sans Pro"/>
              </a:defRPr>
            </a:lvl2pPr>
            <a:lvl3pPr lvl="2" rtl="0">
              <a:spcBef>
                <a:spcPts val="1600"/>
              </a:spcBef>
              <a:spcAft>
                <a:spcPts val="0"/>
              </a:spcAft>
              <a:buNone/>
              <a:defRPr sz="2800">
                <a:solidFill>
                  <a:schemeClr val="lt1"/>
                </a:solidFill>
                <a:latin typeface="Source Sans Pro"/>
                <a:ea typeface="Source Sans Pro"/>
                <a:cs typeface="Source Sans Pro"/>
                <a:sym typeface="Source Sans Pro"/>
              </a:defRPr>
            </a:lvl3pPr>
            <a:lvl4pPr lvl="3" rtl="0">
              <a:spcBef>
                <a:spcPts val="1600"/>
              </a:spcBef>
              <a:spcAft>
                <a:spcPts val="0"/>
              </a:spcAft>
              <a:buNone/>
              <a:defRPr sz="2800">
                <a:solidFill>
                  <a:schemeClr val="lt1"/>
                </a:solidFill>
                <a:latin typeface="Source Sans Pro"/>
                <a:ea typeface="Source Sans Pro"/>
                <a:cs typeface="Source Sans Pro"/>
                <a:sym typeface="Source Sans Pro"/>
              </a:defRPr>
            </a:lvl4pPr>
            <a:lvl5pPr lvl="4" rtl="0">
              <a:spcBef>
                <a:spcPts val="1600"/>
              </a:spcBef>
              <a:spcAft>
                <a:spcPts val="0"/>
              </a:spcAft>
              <a:buNone/>
              <a:defRPr sz="2800">
                <a:solidFill>
                  <a:schemeClr val="lt1"/>
                </a:solidFill>
                <a:latin typeface="Source Sans Pro"/>
                <a:ea typeface="Source Sans Pro"/>
                <a:cs typeface="Source Sans Pro"/>
                <a:sym typeface="Source Sans Pro"/>
              </a:defRPr>
            </a:lvl5pPr>
            <a:lvl6pPr lvl="5" rtl="0">
              <a:spcBef>
                <a:spcPts val="1600"/>
              </a:spcBef>
              <a:spcAft>
                <a:spcPts val="0"/>
              </a:spcAft>
              <a:buNone/>
              <a:defRPr sz="2800">
                <a:solidFill>
                  <a:schemeClr val="lt1"/>
                </a:solidFill>
                <a:latin typeface="Source Sans Pro"/>
                <a:ea typeface="Source Sans Pro"/>
                <a:cs typeface="Source Sans Pro"/>
                <a:sym typeface="Source Sans Pro"/>
              </a:defRPr>
            </a:lvl6pPr>
            <a:lvl7pPr lvl="6" rtl="0">
              <a:spcBef>
                <a:spcPts val="1600"/>
              </a:spcBef>
              <a:spcAft>
                <a:spcPts val="0"/>
              </a:spcAft>
              <a:buNone/>
              <a:defRPr sz="2800">
                <a:solidFill>
                  <a:schemeClr val="lt1"/>
                </a:solidFill>
                <a:latin typeface="Source Sans Pro"/>
                <a:ea typeface="Source Sans Pro"/>
                <a:cs typeface="Source Sans Pro"/>
                <a:sym typeface="Source Sans Pro"/>
              </a:defRPr>
            </a:lvl7pPr>
            <a:lvl8pPr lvl="7" rtl="0">
              <a:spcBef>
                <a:spcPts val="1600"/>
              </a:spcBef>
              <a:spcAft>
                <a:spcPts val="0"/>
              </a:spcAft>
              <a:buNone/>
              <a:defRPr sz="2800">
                <a:solidFill>
                  <a:schemeClr val="lt1"/>
                </a:solidFill>
                <a:latin typeface="Source Sans Pro"/>
                <a:ea typeface="Source Sans Pro"/>
                <a:cs typeface="Source Sans Pro"/>
                <a:sym typeface="Source Sans Pro"/>
              </a:defRPr>
            </a:lvl8pPr>
            <a:lvl9pPr lvl="8" rtl="0">
              <a:spcBef>
                <a:spcPts val="1600"/>
              </a:spcBef>
              <a:spcAft>
                <a:spcPts val="1600"/>
              </a:spcAft>
              <a:buNone/>
              <a:defRPr sz="2800">
                <a:solidFill>
                  <a:schemeClr val="lt1"/>
                </a:solidFill>
                <a:latin typeface="Source Sans Pro"/>
                <a:ea typeface="Source Sans Pro"/>
                <a:cs typeface="Source Sans Pro"/>
                <a:sym typeface="Source Sans Pro"/>
              </a:defRPr>
            </a:lvl9pPr>
          </a:lstStyle>
          <a:p/>
        </p:txBody>
      </p:sp>
      <p:sp>
        <p:nvSpPr>
          <p:cNvPr id="73" name="Google Shape;73;p8"/>
          <p:cNvSpPr txBox="1"/>
          <p:nvPr>
            <p:ph type="title"/>
          </p:nvPr>
        </p:nvSpPr>
        <p:spPr>
          <a:xfrm>
            <a:off x="3886200" y="1371600"/>
            <a:ext cx="11887200" cy="3285600"/>
          </a:xfrm>
          <a:prstGeom prst="rect">
            <a:avLst/>
          </a:prstGeom>
        </p:spPr>
        <p:txBody>
          <a:bodyPr anchorCtr="0" anchor="t" bIns="91425" lIns="91425" spcFirstLastPara="1" rIns="91425" wrap="square" tIns="91425">
            <a:noAutofit/>
          </a:bodyPr>
          <a:lstStyle>
            <a:lvl1pPr lvl="0" rtl="0">
              <a:spcBef>
                <a:spcPts val="0"/>
              </a:spcBef>
              <a:spcAft>
                <a:spcPts val="0"/>
              </a:spcAft>
              <a:buSzPts val="6400"/>
              <a:buFont typeface="Playfair Display"/>
              <a:buNone/>
              <a:defRPr b="1" sz="6400">
                <a:latin typeface="Playfair Display"/>
                <a:ea typeface="Playfair Display"/>
                <a:cs typeface="Playfair Display"/>
                <a:sym typeface="Playfair Display"/>
              </a:defRPr>
            </a:lvl1pPr>
            <a:lvl2pPr lvl="1" rtl="0">
              <a:spcBef>
                <a:spcPts val="0"/>
              </a:spcBef>
              <a:spcAft>
                <a:spcPts val="0"/>
              </a:spcAft>
              <a:buSzPts val="4800"/>
              <a:buFont typeface="Source Sans Pro"/>
              <a:buNone/>
              <a:defRPr b="1" sz="4800">
                <a:latin typeface="Source Sans Pro"/>
                <a:ea typeface="Source Sans Pro"/>
                <a:cs typeface="Source Sans Pro"/>
                <a:sym typeface="Source Sans Pro"/>
              </a:defRPr>
            </a:lvl2pPr>
            <a:lvl3pPr lvl="2" rtl="0">
              <a:spcBef>
                <a:spcPts val="0"/>
              </a:spcBef>
              <a:spcAft>
                <a:spcPts val="0"/>
              </a:spcAft>
              <a:buSzPts val="4800"/>
              <a:buFont typeface="Source Sans Pro"/>
              <a:buNone/>
              <a:defRPr b="1" sz="4800">
                <a:latin typeface="Source Sans Pro"/>
                <a:ea typeface="Source Sans Pro"/>
                <a:cs typeface="Source Sans Pro"/>
                <a:sym typeface="Source Sans Pro"/>
              </a:defRPr>
            </a:lvl3pPr>
            <a:lvl4pPr lvl="3" rtl="0">
              <a:spcBef>
                <a:spcPts val="0"/>
              </a:spcBef>
              <a:spcAft>
                <a:spcPts val="0"/>
              </a:spcAft>
              <a:buSzPts val="4800"/>
              <a:buFont typeface="Source Sans Pro"/>
              <a:buNone/>
              <a:defRPr b="1" sz="4800">
                <a:latin typeface="Source Sans Pro"/>
                <a:ea typeface="Source Sans Pro"/>
                <a:cs typeface="Source Sans Pro"/>
                <a:sym typeface="Source Sans Pro"/>
              </a:defRPr>
            </a:lvl4pPr>
            <a:lvl5pPr lvl="4" rtl="0">
              <a:spcBef>
                <a:spcPts val="0"/>
              </a:spcBef>
              <a:spcAft>
                <a:spcPts val="0"/>
              </a:spcAft>
              <a:buSzPts val="4800"/>
              <a:buFont typeface="Source Sans Pro"/>
              <a:buNone/>
              <a:defRPr b="1" sz="4800">
                <a:latin typeface="Source Sans Pro"/>
                <a:ea typeface="Source Sans Pro"/>
                <a:cs typeface="Source Sans Pro"/>
                <a:sym typeface="Source Sans Pro"/>
              </a:defRPr>
            </a:lvl5pPr>
            <a:lvl6pPr lvl="5" rtl="0">
              <a:spcBef>
                <a:spcPts val="0"/>
              </a:spcBef>
              <a:spcAft>
                <a:spcPts val="0"/>
              </a:spcAft>
              <a:buSzPts val="4800"/>
              <a:buFont typeface="Source Sans Pro"/>
              <a:buNone/>
              <a:defRPr b="1" sz="4800">
                <a:latin typeface="Source Sans Pro"/>
                <a:ea typeface="Source Sans Pro"/>
                <a:cs typeface="Source Sans Pro"/>
                <a:sym typeface="Source Sans Pro"/>
              </a:defRPr>
            </a:lvl6pPr>
            <a:lvl7pPr lvl="6" rtl="0">
              <a:spcBef>
                <a:spcPts val="0"/>
              </a:spcBef>
              <a:spcAft>
                <a:spcPts val="0"/>
              </a:spcAft>
              <a:buSzPts val="4800"/>
              <a:buFont typeface="Source Sans Pro"/>
              <a:buNone/>
              <a:defRPr b="1" sz="4800">
                <a:latin typeface="Source Sans Pro"/>
                <a:ea typeface="Source Sans Pro"/>
                <a:cs typeface="Source Sans Pro"/>
                <a:sym typeface="Source Sans Pro"/>
              </a:defRPr>
            </a:lvl7pPr>
            <a:lvl8pPr lvl="7" rtl="0">
              <a:spcBef>
                <a:spcPts val="0"/>
              </a:spcBef>
              <a:spcAft>
                <a:spcPts val="0"/>
              </a:spcAft>
              <a:buSzPts val="4800"/>
              <a:buFont typeface="Source Sans Pro"/>
              <a:buNone/>
              <a:defRPr b="1" sz="4800">
                <a:latin typeface="Source Sans Pro"/>
                <a:ea typeface="Source Sans Pro"/>
                <a:cs typeface="Source Sans Pro"/>
                <a:sym typeface="Source Sans Pro"/>
              </a:defRPr>
            </a:lvl8pPr>
            <a:lvl9pPr lvl="8" rtl="0">
              <a:spcBef>
                <a:spcPts val="0"/>
              </a:spcBef>
              <a:spcAft>
                <a:spcPts val="0"/>
              </a:spcAft>
              <a:buSzPts val="4800"/>
              <a:buFont typeface="Source Sans Pro"/>
              <a:buNone/>
              <a:defRPr b="1" sz="4800">
                <a:latin typeface="Source Sans Pro"/>
                <a:ea typeface="Source Sans Pro"/>
                <a:cs typeface="Source Sans Pro"/>
                <a:sym typeface="Source Sans Pro"/>
              </a:defRPr>
            </a:lvl9pPr>
          </a:lstStyle>
          <a:p/>
        </p:txBody>
      </p:sp>
      <p:sp>
        <p:nvSpPr>
          <p:cNvPr id="74" name="Google Shape;74;p8"/>
          <p:cNvSpPr txBox="1"/>
          <p:nvPr>
            <p:ph idx="2" type="subTitle"/>
          </p:nvPr>
        </p:nvSpPr>
        <p:spPr>
          <a:xfrm>
            <a:off x="3886200" y="4657200"/>
            <a:ext cx="11887200" cy="1722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a:solidFill>
                  <a:schemeClr val="lt1"/>
                </a:solidFill>
                <a:latin typeface="Source Sans Pro"/>
                <a:ea typeface="Source Sans Pro"/>
                <a:cs typeface="Source Sans Pro"/>
                <a:sym typeface="Source Sans Pro"/>
              </a:defRPr>
            </a:lvl1pPr>
            <a:lvl2pPr lvl="1" rtl="0">
              <a:spcBef>
                <a:spcPts val="0"/>
              </a:spcBef>
              <a:spcAft>
                <a:spcPts val="0"/>
              </a:spcAft>
              <a:buNone/>
              <a:defRPr sz="4800">
                <a:solidFill>
                  <a:srgbClr val="9EDBFF"/>
                </a:solidFill>
                <a:latin typeface="Source Sans Pro"/>
                <a:ea typeface="Source Sans Pro"/>
                <a:cs typeface="Source Sans Pro"/>
                <a:sym typeface="Source Sans Pro"/>
              </a:defRPr>
            </a:lvl2pPr>
            <a:lvl3pPr lvl="2" rtl="0">
              <a:spcBef>
                <a:spcPts val="1600"/>
              </a:spcBef>
              <a:spcAft>
                <a:spcPts val="0"/>
              </a:spcAft>
              <a:buNone/>
              <a:defRPr sz="4800">
                <a:solidFill>
                  <a:srgbClr val="9EDBFF"/>
                </a:solidFill>
                <a:latin typeface="Source Sans Pro"/>
                <a:ea typeface="Source Sans Pro"/>
                <a:cs typeface="Source Sans Pro"/>
                <a:sym typeface="Source Sans Pro"/>
              </a:defRPr>
            </a:lvl3pPr>
            <a:lvl4pPr lvl="3" rtl="0">
              <a:spcBef>
                <a:spcPts val="1600"/>
              </a:spcBef>
              <a:spcAft>
                <a:spcPts val="0"/>
              </a:spcAft>
              <a:buNone/>
              <a:defRPr sz="4800">
                <a:solidFill>
                  <a:srgbClr val="9EDBFF"/>
                </a:solidFill>
                <a:latin typeface="Source Sans Pro"/>
                <a:ea typeface="Source Sans Pro"/>
                <a:cs typeface="Source Sans Pro"/>
                <a:sym typeface="Source Sans Pro"/>
              </a:defRPr>
            </a:lvl4pPr>
            <a:lvl5pPr lvl="4" rtl="0">
              <a:spcBef>
                <a:spcPts val="1600"/>
              </a:spcBef>
              <a:spcAft>
                <a:spcPts val="0"/>
              </a:spcAft>
              <a:buNone/>
              <a:defRPr sz="4800">
                <a:solidFill>
                  <a:srgbClr val="9EDBFF"/>
                </a:solidFill>
                <a:latin typeface="Source Sans Pro"/>
                <a:ea typeface="Source Sans Pro"/>
                <a:cs typeface="Source Sans Pro"/>
                <a:sym typeface="Source Sans Pro"/>
              </a:defRPr>
            </a:lvl5pPr>
            <a:lvl6pPr lvl="5" rtl="0">
              <a:spcBef>
                <a:spcPts val="1600"/>
              </a:spcBef>
              <a:spcAft>
                <a:spcPts val="0"/>
              </a:spcAft>
              <a:buNone/>
              <a:defRPr sz="4800">
                <a:solidFill>
                  <a:srgbClr val="9EDBFF"/>
                </a:solidFill>
                <a:latin typeface="Source Sans Pro"/>
                <a:ea typeface="Source Sans Pro"/>
                <a:cs typeface="Source Sans Pro"/>
                <a:sym typeface="Source Sans Pro"/>
              </a:defRPr>
            </a:lvl6pPr>
            <a:lvl7pPr lvl="6" rtl="0">
              <a:spcBef>
                <a:spcPts val="1600"/>
              </a:spcBef>
              <a:spcAft>
                <a:spcPts val="0"/>
              </a:spcAft>
              <a:buNone/>
              <a:defRPr sz="4800">
                <a:solidFill>
                  <a:srgbClr val="9EDBFF"/>
                </a:solidFill>
                <a:latin typeface="Source Sans Pro"/>
                <a:ea typeface="Source Sans Pro"/>
                <a:cs typeface="Source Sans Pro"/>
                <a:sym typeface="Source Sans Pro"/>
              </a:defRPr>
            </a:lvl7pPr>
            <a:lvl8pPr lvl="7" rtl="0">
              <a:spcBef>
                <a:spcPts val="1600"/>
              </a:spcBef>
              <a:spcAft>
                <a:spcPts val="0"/>
              </a:spcAft>
              <a:buNone/>
              <a:defRPr sz="4800">
                <a:solidFill>
                  <a:srgbClr val="9EDBFF"/>
                </a:solidFill>
                <a:latin typeface="Source Sans Pro"/>
                <a:ea typeface="Source Sans Pro"/>
                <a:cs typeface="Source Sans Pro"/>
                <a:sym typeface="Source Sans Pro"/>
              </a:defRPr>
            </a:lvl8pPr>
            <a:lvl9pPr lvl="8" rtl="0">
              <a:spcBef>
                <a:spcPts val="1600"/>
              </a:spcBef>
              <a:spcAft>
                <a:spcPts val="1600"/>
              </a:spcAft>
              <a:buNone/>
              <a:defRPr sz="4800">
                <a:solidFill>
                  <a:srgbClr val="9EDBFF"/>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864">
          <p15:clr>
            <a:srgbClr val="F9AD4C"/>
          </p15:clr>
        </p15:guide>
        <p15:guide id="2" pos="9936">
          <p15:clr>
            <a:srgbClr val="F9AD4C"/>
          </p15:clr>
        </p15:guide>
        <p15:guide id="3" pos="244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CUSTOM_3">
    <p:spTree>
      <p:nvGrpSpPr>
        <p:cNvPr id="75" name="Shape 75"/>
        <p:cNvGrpSpPr/>
        <p:nvPr/>
      </p:nvGrpSpPr>
      <p:grpSpPr>
        <a:xfrm>
          <a:off x="0" y="0"/>
          <a:ext cx="0" cy="0"/>
          <a:chOff x="0" y="0"/>
          <a:chExt cx="0" cy="0"/>
        </a:xfrm>
      </p:grpSpPr>
      <p:pic>
        <p:nvPicPr>
          <p:cNvPr id="76" name="Google Shape;76;p9"/>
          <p:cNvPicPr preferRelativeResize="0"/>
          <p:nvPr/>
        </p:nvPicPr>
        <p:blipFill rotWithShape="1">
          <a:blip r:embed="rId2">
            <a:alphaModFix/>
          </a:blip>
          <a:srcRect b="0" l="0" r="0" t="0"/>
          <a:stretch/>
        </p:blipFill>
        <p:spPr>
          <a:xfrm>
            <a:off x="17069275" y="9068275"/>
            <a:ext cx="761524" cy="7615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p:cSld name="CUSTOM_3_1">
    <p:bg>
      <p:bgPr>
        <a:solidFill>
          <a:srgbClr val="226EAD"/>
        </a:solidFill>
      </p:bgPr>
    </p:bg>
    <p:spTree>
      <p:nvGrpSpPr>
        <p:cNvPr id="77" name="Shape 77"/>
        <p:cNvGrpSpPr/>
        <p:nvPr/>
      </p:nvGrpSpPr>
      <p:grpSpPr>
        <a:xfrm>
          <a:off x="0" y="0"/>
          <a:ext cx="0" cy="0"/>
          <a:chOff x="0" y="0"/>
          <a:chExt cx="0" cy="0"/>
        </a:xfrm>
      </p:grpSpPr>
      <p:pic>
        <p:nvPicPr>
          <p:cNvPr id="78" name="Google Shape;78;p10"/>
          <p:cNvPicPr preferRelativeResize="0"/>
          <p:nvPr/>
        </p:nvPicPr>
        <p:blipFill>
          <a:blip r:embed="rId2">
            <a:alphaModFix/>
          </a:blip>
          <a:stretch>
            <a:fillRect/>
          </a:stretch>
        </p:blipFill>
        <p:spPr>
          <a:xfrm>
            <a:off x="17069275" y="9068275"/>
            <a:ext cx="761524" cy="7615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4400" y="914400"/>
            <a:ext cx="16459200" cy="105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5600"/>
              <a:buFont typeface="Playfair Display"/>
              <a:buNone/>
              <a:defRPr b="1" sz="56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5600"/>
              <a:buFont typeface="Source Sans Pro"/>
              <a:buNone/>
              <a:defRPr sz="5600">
                <a:solidFill>
                  <a:schemeClr val="dk1"/>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914400" y="2355800"/>
            <a:ext cx="14193000" cy="7016700"/>
          </a:xfrm>
          <a:prstGeom prst="rect">
            <a:avLst/>
          </a:prstGeom>
          <a:noFill/>
          <a:ln>
            <a:noFill/>
          </a:ln>
        </p:spPr>
        <p:txBody>
          <a:bodyPr anchorCtr="0" anchor="t" bIns="91425" lIns="91425" spcFirstLastPara="1" rIns="91425" wrap="square" tIns="91425">
            <a:noAutofit/>
          </a:bodyPr>
          <a:lstStyle>
            <a:lvl1pPr indent="-457200" lvl="0" marL="457200" rtl="0">
              <a:lnSpc>
                <a:spcPct val="100000"/>
              </a:lnSpc>
              <a:spcBef>
                <a:spcPts val="0"/>
              </a:spcBef>
              <a:spcAft>
                <a:spcPts val="0"/>
              </a:spcAft>
              <a:buClr>
                <a:schemeClr val="accent1"/>
              </a:buClr>
              <a:buSzPts val="3600"/>
              <a:buFont typeface="Source Sans Pro"/>
              <a:buChar char="■"/>
              <a:defRPr sz="3600">
                <a:solidFill>
                  <a:schemeClr val="dk1"/>
                </a:solidFill>
                <a:latin typeface="Source Sans Pro"/>
                <a:ea typeface="Source Sans Pro"/>
                <a:cs typeface="Source Sans Pro"/>
                <a:sym typeface="Source Sans Pro"/>
              </a:defRPr>
            </a:lvl1pPr>
            <a:lvl2pPr indent="-457200" lvl="1" marL="9144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2pPr>
            <a:lvl3pPr indent="-457200" lvl="2" marL="13716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3pPr>
            <a:lvl4pPr indent="-457200" lvl="3" marL="18288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4pPr>
            <a:lvl5pPr indent="-457200" lvl="4" marL="22860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5pPr>
            <a:lvl6pPr indent="-457200" lvl="5" marL="27432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6pPr>
            <a:lvl7pPr indent="-457200" lvl="6" marL="32004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7pPr>
            <a:lvl8pPr indent="-457200" lvl="7" marL="3657600" rtl="0">
              <a:lnSpc>
                <a:spcPct val="100000"/>
              </a:lnSpc>
              <a:spcBef>
                <a:spcPts val="1600"/>
              </a:spcBef>
              <a:spcAft>
                <a:spcPts val="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8pPr>
            <a:lvl9pPr indent="-457200" lvl="8" marL="4114800" rtl="0">
              <a:lnSpc>
                <a:spcPct val="100000"/>
              </a:lnSpc>
              <a:spcBef>
                <a:spcPts val="1600"/>
              </a:spcBef>
              <a:spcAft>
                <a:spcPts val="1600"/>
              </a:spcAft>
              <a:buClr>
                <a:srgbClr val="23AFFF"/>
              </a:buClr>
              <a:buSzPts val="3600"/>
              <a:buFont typeface="Source Sans Pro"/>
              <a:buChar char="■"/>
              <a:defRPr sz="3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8">
          <p15:clr>
            <a:srgbClr val="EA4335"/>
          </p15:clr>
        </p15:guide>
        <p15:guide id="2" pos="288">
          <p15:clr>
            <a:srgbClr val="EA4335"/>
          </p15:clr>
        </p15:guide>
        <p15:guide id="3" orient="horz" pos="6192">
          <p15:clr>
            <a:srgbClr val="EA4335"/>
          </p15:clr>
        </p15:guide>
        <p15:guide id="4" pos="11232">
          <p15:clr>
            <a:srgbClr val="EA4335"/>
          </p15:clr>
        </p15:guide>
        <p15:guide id="5" pos="576">
          <p15:clr>
            <a:srgbClr val="EA4335"/>
          </p15:clr>
        </p15:guide>
        <p15:guide id="6" orient="horz" pos="576">
          <p15:clr>
            <a:srgbClr val="EA4335"/>
          </p15:clr>
        </p15:guide>
        <p15:guide id="7" orient="horz" pos="5904">
          <p15:clr>
            <a:srgbClr val="EA4335"/>
          </p15:clr>
        </p15:guide>
        <p15:guide id="8" pos="1094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8"/>
          <p:cNvPicPr preferRelativeResize="0"/>
          <p:nvPr/>
        </p:nvPicPr>
        <p:blipFill rotWithShape="1">
          <a:blip r:embed="rId3">
            <a:alphaModFix/>
          </a:blip>
          <a:srcRect b="0" l="0" r="0" t="0"/>
          <a:stretch/>
        </p:blipFill>
        <p:spPr>
          <a:xfrm>
            <a:off x="0" y="0"/>
            <a:ext cx="18288000" cy="10286984"/>
          </a:xfrm>
          <a:prstGeom prst="rect">
            <a:avLst/>
          </a:prstGeom>
          <a:noFill/>
          <a:ln>
            <a:noFill/>
          </a:ln>
        </p:spPr>
      </p:pic>
      <p:pic>
        <p:nvPicPr>
          <p:cNvPr id="154" name="Google Shape;154;p28"/>
          <p:cNvPicPr preferRelativeResize="0"/>
          <p:nvPr/>
        </p:nvPicPr>
        <p:blipFill>
          <a:blip r:embed="rId4">
            <a:alphaModFix/>
          </a:blip>
          <a:stretch>
            <a:fillRect/>
          </a:stretch>
        </p:blipFill>
        <p:spPr>
          <a:xfrm>
            <a:off x="16423150" y="7644799"/>
            <a:ext cx="1261951" cy="1261951"/>
          </a:xfrm>
          <a:prstGeom prst="rect">
            <a:avLst/>
          </a:prstGeom>
          <a:noFill/>
          <a:ln>
            <a:noFill/>
          </a:ln>
        </p:spPr>
      </p:pic>
      <p:sp>
        <p:nvSpPr>
          <p:cNvPr id="155" name="Google Shape;155;p28"/>
          <p:cNvSpPr txBox="1"/>
          <p:nvPr/>
        </p:nvSpPr>
        <p:spPr>
          <a:xfrm>
            <a:off x="2449650" y="3622225"/>
            <a:ext cx="13388700" cy="23952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 sz="8000">
                <a:solidFill>
                  <a:srgbClr val="24262B"/>
                </a:solidFill>
                <a:latin typeface="Source Sans Pro"/>
                <a:ea typeface="Source Sans Pro"/>
                <a:cs typeface="Source Sans Pro"/>
                <a:sym typeface="Source Sans Pro"/>
              </a:rPr>
              <a:t>Reversing type 2 diabetes can taste great!</a:t>
            </a:r>
            <a:endParaRPr b="1" sz="8000">
              <a:solidFill>
                <a:srgbClr val="24262B"/>
              </a:solidFill>
              <a:latin typeface="Source Sans Pro"/>
              <a:ea typeface="Source Sans Pro"/>
              <a:cs typeface="Source Sans Pro"/>
              <a:sym typeface="Source Sans Pro"/>
            </a:endParaRPr>
          </a:p>
        </p:txBody>
      </p:sp>
      <p:sp>
        <p:nvSpPr>
          <p:cNvPr id="156" name="Google Shape;156;p28"/>
          <p:cNvSpPr txBox="1"/>
          <p:nvPr/>
        </p:nvSpPr>
        <p:spPr>
          <a:xfrm>
            <a:off x="5217600" y="6220750"/>
            <a:ext cx="7852800" cy="8202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 sz="4000">
                <a:solidFill>
                  <a:srgbClr val="474C55"/>
                </a:solidFill>
                <a:latin typeface="Source Sans Pro SemiBold"/>
                <a:ea typeface="Source Sans Pro SemiBold"/>
                <a:cs typeface="Source Sans Pro SemiBold"/>
                <a:sym typeface="Source Sans Pro SemiBold"/>
              </a:rPr>
              <a:t>virtahealth.com/join/bcbsks</a:t>
            </a:r>
            <a:endParaRPr sz="4000">
              <a:solidFill>
                <a:srgbClr val="474C55"/>
              </a:solidFill>
              <a:latin typeface="Source Sans Pro SemiBold"/>
              <a:ea typeface="Source Sans Pro SemiBold"/>
              <a:cs typeface="Source Sans Pro SemiBold"/>
              <a:sym typeface="Source Sans Pro SemiBold"/>
            </a:endParaRPr>
          </a:p>
        </p:txBody>
      </p:sp>
      <p:sp>
        <p:nvSpPr>
          <p:cNvPr id="157" name="Google Shape;157;p28"/>
          <p:cNvSpPr/>
          <p:nvPr/>
        </p:nvSpPr>
        <p:spPr>
          <a:xfrm>
            <a:off x="10898975" y="7489400"/>
            <a:ext cx="3876000" cy="279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p:nvPr/>
        </p:nvSpPr>
        <p:spPr>
          <a:xfrm>
            <a:off x="8370350" y="7489413"/>
            <a:ext cx="3876000" cy="279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8"/>
          <p:cNvPicPr preferRelativeResize="0"/>
          <p:nvPr/>
        </p:nvPicPr>
        <p:blipFill>
          <a:blip r:embed="rId5">
            <a:alphaModFix/>
          </a:blip>
          <a:stretch>
            <a:fillRect/>
          </a:stretch>
        </p:blipFill>
        <p:spPr>
          <a:xfrm>
            <a:off x="10416549" y="7865672"/>
            <a:ext cx="4840847" cy="820200"/>
          </a:xfrm>
          <a:prstGeom prst="rect">
            <a:avLst/>
          </a:prstGeom>
          <a:noFill/>
          <a:ln>
            <a:noFill/>
          </a:ln>
        </p:spPr>
      </p:pic>
      <p:cxnSp>
        <p:nvCxnSpPr>
          <p:cNvPr id="160" name="Google Shape;160;p28"/>
          <p:cNvCxnSpPr/>
          <p:nvPr/>
        </p:nvCxnSpPr>
        <p:spPr>
          <a:xfrm>
            <a:off x="15853050" y="7646952"/>
            <a:ext cx="0" cy="1282200"/>
          </a:xfrm>
          <a:prstGeom prst="straightConnector1">
            <a:avLst/>
          </a:prstGeom>
          <a:noFill/>
          <a:ln cap="flat" cmpd="sng" w="19050">
            <a:solidFill>
              <a:srgbClr val="D9D9D9"/>
            </a:solidFill>
            <a:prstDash val="solid"/>
            <a:round/>
            <a:headEnd len="med" w="med" type="none"/>
            <a:tailEnd len="med" w="med" type="none"/>
          </a:ln>
        </p:spPr>
      </p:cxnSp>
      <p:sp>
        <p:nvSpPr>
          <p:cNvPr id="161" name="Google Shape;161;p28"/>
          <p:cNvSpPr txBox="1"/>
          <p:nvPr/>
        </p:nvSpPr>
        <p:spPr>
          <a:xfrm>
            <a:off x="8220100" y="9094192"/>
            <a:ext cx="10068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Blue Cross and Blue Shield of Kansas is an independent licensee of the Blue Cross Blue Shield Association. BLUE CROSS®, BLUE SHIELD® and the Cross and Shield Symbols are registered service marks of the Blue Cross Blue Shield Association, an association of independent Blue Cross and Blue Shield Plans. Blue Cross and Blue Shield of Kansas contracts with Virta Health to provide a type 2 diabetes reversal program to members. Virta Health is unaffiliated with Blue Cross and Blue Shield of Kansas.</a:t>
            </a: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Virta Slide Template v2.0">
  <a:themeElements>
    <a:clrScheme name="Simple Light">
      <a:dk1>
        <a:srgbClr val="222222"/>
      </a:dk1>
      <a:lt1>
        <a:srgbClr val="737981"/>
      </a:lt1>
      <a:dk2>
        <a:srgbClr val="E6E8EB"/>
      </a:dk2>
      <a:lt2>
        <a:srgbClr val="F9FAFB"/>
      </a:lt2>
      <a:accent1>
        <a:srgbClr val="23AFFF"/>
      </a:accent1>
      <a:accent2>
        <a:srgbClr val="009C7A"/>
      </a:accent2>
      <a:accent3>
        <a:srgbClr val="E64238"/>
      </a:accent3>
      <a:accent4>
        <a:srgbClr val="FF9500"/>
      </a:accent4>
      <a:accent5>
        <a:srgbClr val="9661B4"/>
      </a:accent5>
      <a:accent6>
        <a:srgbClr val="5484A4"/>
      </a:accent6>
      <a:hlink>
        <a:srgbClr val="1B7B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